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8"/>
  </p:notesMasterIdLst>
  <p:sldIdLst>
    <p:sldId id="256" r:id="rId2"/>
    <p:sldId id="259" r:id="rId3"/>
    <p:sldId id="395" r:id="rId4"/>
    <p:sldId id="290" r:id="rId5"/>
    <p:sldId id="492" r:id="rId6"/>
    <p:sldId id="493" r:id="rId7"/>
    <p:sldId id="502" r:id="rId8"/>
    <p:sldId id="536" r:id="rId9"/>
    <p:sldId id="504" r:id="rId10"/>
    <p:sldId id="523" r:id="rId11"/>
    <p:sldId id="524" r:id="rId12"/>
    <p:sldId id="525" r:id="rId13"/>
    <p:sldId id="526" r:id="rId14"/>
    <p:sldId id="527" r:id="rId15"/>
    <p:sldId id="528" r:id="rId16"/>
    <p:sldId id="529" r:id="rId17"/>
    <p:sldId id="530" r:id="rId18"/>
    <p:sldId id="531" r:id="rId19"/>
    <p:sldId id="532" r:id="rId20"/>
    <p:sldId id="533" r:id="rId21"/>
    <p:sldId id="534" r:id="rId22"/>
    <p:sldId id="535" r:id="rId23"/>
    <p:sldId id="506" r:id="rId24"/>
    <p:sldId id="505" r:id="rId25"/>
    <p:sldId id="537" r:id="rId26"/>
    <p:sldId id="507" r:id="rId27"/>
    <p:sldId id="508" r:id="rId28"/>
    <p:sldId id="509" r:id="rId29"/>
    <p:sldId id="510" r:id="rId30"/>
    <p:sldId id="511" r:id="rId31"/>
    <p:sldId id="512" r:id="rId32"/>
    <p:sldId id="513" r:id="rId33"/>
    <p:sldId id="514" r:id="rId34"/>
    <p:sldId id="517" r:id="rId35"/>
    <p:sldId id="515" r:id="rId36"/>
    <p:sldId id="516" r:id="rId37"/>
  </p:sldIdLst>
  <p:sldSz cx="9144000" cy="5143500" type="screen16x9"/>
  <p:notesSz cx="6858000" cy="9144000"/>
  <p:embeddedFontLst>
    <p:embeddedFont>
      <p:font typeface="Arvo" panose="020B0604020202020204" charset="0"/>
      <p:regular r:id="rId39"/>
      <p:bold r:id="rId40"/>
      <p:italic r:id="rId41"/>
      <p:boldItalic r:id="rId42"/>
    </p:embeddedFont>
    <p:embeddedFont>
      <p:font typeface="Roboto Condensed" panose="020B0604020202020204" charset="0"/>
      <p:regular r:id="rId43"/>
      <p:bold r:id="rId44"/>
      <p:italic r:id="rId45"/>
      <p:boldItalic r:id="rId46"/>
    </p:embeddedFont>
    <p:embeddedFont>
      <p:font typeface="Roboto Condensed Light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651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699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1:46:17.8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7651 6991 0,'0'0'0,"0"0"0,0 0 0,0 0 0,0 0 0,0 0 0,0 0 0,-23 15 0,-7 31 15,-1 0-15,9 0 16,-1 0-16,8-8 15,7-8-15,1 1 16,7-8 0,0-8-16,7 0 15,8 8-15,1 0 16,6-8 0,8 8-16,1-8 15,7 1-15,-8-1 16,-8-7-1,1-1-15,-8-7 16,0 0-16,0-7 16,-7-1-16,7-7 15,0-16 1,8-22-16,-8 15 16,0-24-16,-7 32 15,-1 7-15,1 0 16,-8 8-1,0 0-15,0-1 16,-8 9-16,1-1 16,-1 0-16,-7 8 15,0 0 1,0-7-16,0 7 16,-8 0-16,23 0 15</inkml:trace>
  <inkml:trace contextRef="#ctx0" brushRef="#br0" timeOffset="2500.29">7771 7159 0,'0'0'16,"0"0"-16,0 0 16,0 0-16,0 0 15,0 0 1,0 0-16,0 0 15,0 0-15,0 0 16,0 0-16,0 0 16,0 0-16,0 0 15,0-8 1,8-7-16,0 0 16,7-16-16,0 8 15,8 1 1,-1-1-16,8-8 15,8 1-15,0 7 16,0 0-16,-8 0 16,0 8-1,1-1-15,-1 9 16,8-16-16,-1 8 16,-6-1-1,-1 9-15,0-1 16,-7 8-16,-1 0 15,1 0-15,-8 0 16,0 0 0,-7 0-16,0 0 15,-8 0-15,0 0 16,0 0-16,0 0 16,0 0-1,7 0-15,-7 0 16</inkml:trace>
  <inkml:trace contextRef="#ctx0" brushRef="#br0" timeOffset="6548.3">8225 6724 0,'0'0'0,"0"0"15,0 0-15,0 0 16,0 0 0,0 0-16,0 0 15,0 0-15,0 0 16,0 0-16,0 0 15,0 0 1,0 0-16,0 0 16,8 0-16,14-8 15,1 1 1,15-1-16,7-7 16,-7 7-16,-8-7 15,0 0-15,8-1 16,8 1-1,22 0-15,-8 0 16,-7 7-16,0 0 16,-8 1-16,16-1 15,14 0 1,1 8-16,-16-7 16,-22 7-16,0 0 15,0 7 1,15 9-16,0-9 15,0 1-15,-8 0 16,-15-1-16,0 1 16,-7-1-1,0 1-15,-8 0 16,0-1-16,0 1 16,-7-8-16,7 8 15,-8-1 1,9-7-16,-1 8 15,-8-8-15,1 0 16,-8 0-16,0 0 16,0 0-1,0 0-15,0 0 16,0 0 0,0 0-16,0 0 15,0 0-15,0 0 16,0 0-16,0 0 15,0 0-15,0 0 16,0 0 0,0 0-16,0 0 15,0 0-15,0 0 16,0 0-16,-8 8 16,1-1-1,-8 8-15,-1 1 16,9-1-16,-1-7 15,1-1 1,7-7-16,0 0 16</inkml:trace>
  <inkml:trace contextRef="#ctx0" brushRef="#br0" timeOffset="8867.83">10281 6762 0,'0'0'0,"0"0"16,0 0-16,0 0 15,0 0-15,0 0 16,0 0-1,0 0-15,0 0 16,0 0-16,0 0 16,0 0-1,0 0-15,0 0 16,0 0-16,0 0 16,0 0-16,0 0 15,0 0 1,0-7-16,0-1 15,8 0-15,-8 1 16,7-9 0,1 1-16,0 0 15,-1 7-15,1-7 16,-1 7-16,1-7 16,-1 7-1,1-15-15,0 16 16,-1-8-16,8-1 15,8 1-15,0 0 16,-1-8 0,1 8-16,0-8 15,-8 7-15,0 9 16,0-8-16,0 7 16,0 0-1,0-7-15,0 0 16,8 0-16,-8-1 15,0 1 1,0 0-16,1-1 16,6 1-16,1 0 15,-8 7 1,8 1-16,-1-1 16,-6 0-16,6 1 15,1-1-15,0-7 16,-1 0-1,-7 7-15,0-7 16,-7 15-16,7-8 16,-7 0-16,-1 8 15,1 0 1,-1 0-16,1 0 16,0-7-16,7-1 15,0 1-15,0-1 16,0 0-1,0 1-15,0-1 16,0 0-16,0 1 16,8 7-1,0-8-15,0 8 16,-1-7-16,1 7 16,0-8-16,-1 8 15,-7-8 1,0 1-16,1-1 15,-1 0-15,0 1 16,-8-1-16,9 0 16,-9 1-1,1-1-15,-1 8 16,1-7-16,-1 7 16,1 0-1,-1-8-15,-7 8 16,0 0-16,0 0 15,0 0-15,0 0 16,0 0 0,0 0-16,0 0 15,0 0-15,0 0 16,0 0 0,0 0-16,0 0 15,0 0-15,0 0 16,0 0-16,0 0 15,0 0 1,0 0-16,0 0 16,0 0-16,0 0 15,-7 8-15,-1-1 16,-7 1 0,8-1-16,-1 1 15,8-8-15</inkml:trace>
  <inkml:trace contextRef="#ctx0" brushRef="#br0" timeOffset="11423.4">11574 5930 0,'0'0'0,"0"0"15,0 0-15,0 0 16,0 0-16,8 0 15,-1 0 1,8 0-16,0-7 16,1-1-16,6-7 15,1-1-15,0 1 16,-8 8 0,15-24-16,8-7 15,0 7-15,14 8 16,9-7-16,-16 7 15,1 0 1,-9 8-16,9-8 16,14 0-16,1 8 15,-8 0 1,0 7-16,-8 0 16,0 1-16,1 7 15,7 7-15,7 1 16,-7 7-1,-8 0-15,-7 1 16,0 7-16,-8-8 16,8 23-1,-15-30-15,-1-1 16,-7 1-16,1 0 16,-1-1-16,0 1 15,0-8 1,0 0-16,-7 0 15,-1 0-15,1 0 16,-8 0 0,0 0-16,0 0 15,0 0-15,0 0 16,-8-8-16,1 1 16,-1-1-1,1 0-15,-1-7 16,8 15-16,-8-8 15,8 8-15,0 0 16,0 0 0,0 0-16,0 0 15,0 0-15,0 0 16,0 0 0,0 0-16,0 0 15,0 0-15,0 0 16,0 0-16,0 0 15,-7 8 1,-1 0-16,8-8 16</inkml:trace>
  <inkml:trace contextRef="#ctx0" brushRef="#br0" timeOffset="21177.61">7711 7350 0,'0'0'0,"0"0"16,0 0-16,8 7 15,-8-7-15,7 8 16,1 0 0,-1-1-16,1 1 15,7-8-15,0 8 16,0-1 0,8 1-16,7 0 15,15-1-15,1-7 16,7 8-16,-15-1 15,-8 1 1,0 0-16,0-1 16,0 1-16,-7 0 15,0-1 1,-8 1-16,0-1 16,0 1-16,-7 0 15,-1-8-15,1 7 16,-1 1-1,1 0-15,0-1 16,-1-7-16,1 8 16,-1-8-16,1 0 15,-1 0 1,1 0-16,-1 0 16,1 0-16,0 0 15,-1 0-15,-7 0 16,0 0-1,0 0-15,0 0 16,0 0-16,0 0 16,0 0-1,0 0-15,0 0 16,0 0-16,0 0 16,0 0-1,0 0-15,0 0 16,8 0-16,-8 0 15,7 0-15,-7 0 16,8 8-16,-8-8 16</inkml:trace>
  <inkml:trace contextRef="#ctx0" brushRef="#br0" timeOffset="22136.89">8527 7716 0,'0'0'0,"0"0"16,0 0-1,0 0-15,0 0 16,8 0-16,22 0 16,31 0-16,7 0 15,0-7 1,0 22-16,23-15 15,14 7-15,-37 1 16,0 0 0,38 7-16,23-15 15,-23 0-15,45 15 16,-45-7-16,-8-1 16,8 9-1,37-1-15,-29 0 16,30 1-16,-16-16 15,-22 15-15,0-8 16,15 1 0,-23 7-16,-15-7 15,23 7-15,-30 8 16,-24-8 0,-6 1-16,-8-9 15,-8 1-15,-7-8 16,-1 15-16,-7-15 15,-7 0 1,-1 0-16,1 8 16,-8-8-16,0 0 15,0 0-15,0 0 16,0 0 0,0 0-16,0 0 15,0 0-15,0 0 16,0 0-1</inkml:trace>
  <inkml:trace contextRef="#ctx0" brushRef="#br0" timeOffset="22867.78">11861 7846 0,'0'0'0,"0"0"16,0 0-16,0 0 15,0 0-15,0 0 16,0 0-16,0 0 15,0 0 1,0 0-16,0 0 16,-7-15-16,-1-16 15,8 1 1,0-9-16,0 17 16,8-47-16,-1 15 15,8 1-15,8-16 16,7 1-1,23-39-15,-7 15 16,14-30-16,16-31 16,30-7-1,-16 53-15,-7-7 16,8 15-16,-8 15 16,-15 30-16,-15 16 15,-15 8 1,-8 14-16,1 1 15,-1 7-15,0-7 16,-15 15 0,0 0-16,-7 0 15,-1-8-15,-7 8 16,0 0-16,0 0 16,0 0-1,-7 8-15,-1 0 16,1-8-16,-1 0 15,1 7-15,7-7 16,0 0 0,-8 0-16,0 0 15,-14 8-15,-31 7 16,-8 16 0,16-8-16,7 7 15,38-30-15</inkml:trace>
  <inkml:trace contextRef="#ctx0" brushRef="#br0" timeOffset="58705.05">15135 5304 0,'0'0'16,"0"0"-16</inkml:trace>
  <inkml:trace contextRef="#ctx0" brushRef="#br0" timeOffset="59295.68">15241 5198 0,'0'0'0,"0"0"16,0 0-16,0 0 15,0 0 1,0 7-16,0 1 16,0-8-16,0 7 15,0 1-15,0 7 16,0 1 0,-8-9-16,0 8 15,8-7-15,-7 7 16,-1 8-1,1 0-15,7 8 16,-8-8-16,1 22 16,-1-14-16,1-1 15,-1 9 1,8-9-16,-8 8 16,8 8-16,-7 0 15,7 7 1,0 1-16,0-1 15,0-15-15,0 0 16,0 8-16,0-23 16,0 0-1,7 15-15,1 0 16,-8 1-16,0-1 16,0-15-1,0 0-15,0-1 16,0-14-16,0-8 15,0 0-15,0 0 16,0 0 0</inkml:trace>
  <inkml:trace contextRef="#ctx0" brushRef="#br0" timeOffset="64435.9">15800 5396 0,'0'0'0,"0"0"16,0 0-16,0 8 16,0 22-16,-8 16 15,8-8 1,0 8-16,0-8 16,8 23-16,0-7 15,-1 22 1,-7-23-16,0-7 15,0-8-15,0 0 16,0 1-16,8-17 16,-8-22-1</inkml:trace>
  <inkml:trace contextRef="#ctx0" brushRef="#br0" timeOffset="65604.14">15059 5236 0,'0'0'0,"0"0"15,0 0-15,0 0 16,0 0-16,8 15 15,7 0 1,8 8-16,7-8 16,0 8-16,0 8 15,0-8-15,1 0 16,-1 0 0,0-8-16,-7 8 15,0 0-15,-1-1 16,8-6-1,1 7-15,-1 0 16,-7-8-16,-1 0 16,-7-7-16,1-1 15,-1 1 1,0 0-16,0-8 16,-15 0-16</inkml:trace>
  <inkml:trace contextRef="#ctx0" brushRef="#br0" timeOffset="65919.92">15913 5198 0,'0'0'16,"0"0"-16,0 0 16,-7 0-1,-8 7-15,-8 16 16,0 0-16,1 0 16,-1 7-1,0 1-15,1-1 16,-1 9-16,8-16 15,0 7-15,7-7 16,8-23 0</inkml:trace>
  <inkml:trace contextRef="#ctx0" brushRef="#br0" timeOffset="67143.46">16798 4389 0,'0'0'0,"0"0"16,0 0-16,0 0 16,0 0-1,0 0-15,0 0 16,0 30-16,0 1 16,7 7-1,1 0-15,-8 61 16,0 8-16,-8-8 15,1 69-15,7-31 16,0 24 0,-8 7-16,8-16 15,-7 54 1,7-7-16,-8 7 16,16 23-16,-1 15 15,8-30-15,1 15 16,-1 23-16,-8-23 15,8 22 1,-7-37-16,0 84 16,-1-84-16,8 60 15,0-7 1,-7-15-16,-1-38 16,9 76-16,-9-61 15,8-15-15,0-16 16,-7-30-1,-8 15-15,-8 16 16,16 30-16,-23-54 16,7-30-1,-14 15-15,-1-22 16,23-24-16,0 16 16,7-23-16,16 0 15,15 22 1,0-6-16,-38-123 15</inkml:trace>
  <inkml:trace contextRef="#ctx0" brushRef="#br0" timeOffset="68562.14">14666 6785 0,'0'0'16,"0"0"-16,0 0 16,0 0-1,0 0-15,8 0 16,7-8-16,7 8 16,9-7-16,-1 7 15,15 0 1,8 0-16,-7 0 15,-1 0-15,23 0 16,30 0-16,8 0 16,0-15-1,22-1-15,-7 9 16,-30-1-16,53 0 16,-1-7-1,16-8-15,7-15 16,-52 15-16,90-15 15,-53 23-15,61-1 16,-84 9 0,84-31-16,-38 30 15,60 8-15,-105-8 16,120 1 0,-52 14-16,-8-22 15,7 23-15,8-1 16,61-14-1,-136 7-15,120-16 16,-45 9-16,-7-1 16,7 1-16,45-9 15,-14 9 1,-92-1-16,99 0 16,-30 1-16,-38-1 15,37 1-15,1-9 16,-8 24-1,-60-8-15,60 8 16,0-8-16,-7 7 16,-92-7-1,54 0-15,0-7 16,0-1-16,-8 8 16,-75-8-16,-1 8 15,8 0 1,-7 0-16,-16 0 15,-22 0-15,-15 8 16,-8-8 0,-7 8-16,-8-8 15</inkml:trace>
  <inkml:trace contextRef="#ctx0" brushRef="#br0" timeOffset="79824.11">15029 6999 0,'0'0'16,"0"0"-16,0 0 16,0 0-16,0 0 15,0 0 1,0 0-16,0 0 15,0 0-15,0 0 16,-15 0-16,0 0 16,-8 7-16,-7 1 15,0 7 1,-1 1-16,1-1 16,0 8-16,7 0 15,0-1 1,1 9-16,7 0 15,7-9-15,1 1 16,7 0-16,7 0 16,8 0-1,8-8-15,7 8 16,0-8-16,8 8 16,-15-15-1,0 0-15,-1-1 16,-7 1-16,0 0 15,1-8 1,-1 0-16,7-8 16,1 0-16,0-7 15,-23 15-15</inkml:trace>
  <inkml:trace contextRef="#ctx0" brushRef="#br0" timeOffset="80156.92">15218 7075 0,'0'0'0,"0"0"16,0 0-1,0 0-15,0 0 16,0 0-16,0 8 15,0-1 1,0 1-16,0 15 16,0 0-16,0 7 15,0 8-15,0 1 16,0-9 0,0-15-16,7 8 15,-7-15-15,0 0 16,0-8-1,0 0-15,0 0 16</inkml:trace>
  <inkml:trace contextRef="#ctx0" brushRef="#br0" timeOffset="80626.92">15173 7098 0,'0'0'16,"0"0"-16,0 0 16,15-8-16,15-7 15,0 0-15,0 0 16,1-1-1,-9 1-15,9 0 16,-1 7-16,-8 0 16,9 8-1,-1 0-15,0 8 16,0 0-16,-7-1 16,-8 9-16,0-1 15,-7 8 1,-1 7-16,-7 1 15,-15 15-15,-7 7 16,-1-15 0,0 0-16,1-15 15,-1 0-15,8-8 16,0 1-16,7-9 16,1-7-1,-9-7-15,16 7 16</inkml:trace>
  <inkml:trace contextRef="#ctx0" brushRef="#br0" timeOffset="81848.17">15724 6869 0,'0'0'0,"0"0"16,0 0-1,0 0-15,0 8 16,0 15-16,8 22 16,-8 9-1,0-1-15,0 16 16,0-16-16,0 1 15,0-16-15,0-15 16,0-8 0,0 0-16,0-7 15,0-8-15,0 0 16,0 0-16,0 0 16,0-15-1,8-16-15,-1 1 16,1-1-1,-1 8-15,1 0 16,-8 0-16,0 8 16,0 15-16,0 0 15,0 0 1,0 0-16,0 0 16,15 15-16,0 24 15,0-17 1,0 1-16,0-7 15,0-1-15,1-15 16,-1 0-16,0-8 16,8-15-1,-1-7-15,8-24 16,1 1-16,-9 7 16,-7 8-16,-7 23 15,0 7 1,-1 0-16,-7 8 15,0 0-15,8 16 16,-1 14 0,1 1-16,-1 15 15,-7-1-15,0 9 16,0-8-16,0-46 16</inkml:trace>
  <inkml:trace contextRef="#ctx0" brushRef="#br0" timeOffset="84251.2">14825 8128 0,'0'0'16,"0"8"-16,0 15 15,0 7 1,0 9-16,-8 14 15,8 16-15,0-8 16,8-16-16,-8 9 16,0-1-1,0 1-15,0-16 16,0-15-16,7 0 16,-7-16-1,0-7-15,0 0 16</inkml:trace>
  <inkml:trace contextRef="#ctx0" brushRef="#br0" timeOffset="84738.16">14878 8304 0,'0'0'0,"-8"15"15,1 8-15,7 0 16,7 0-16,1-8 16,7 0-1,0 1-15,0-9 16,0 1-16,0-8 15,0-15 1,1-8-16,6-15 16,1-1-16,0 1 15,-1 0-15,1 8 16,-8 7 0,0 7-16,-7 9 15,-1-1-15,-7 8 16,0 0-1,8 8-15,-1-1 16,9 16-16,-1 8 16,0 7-16,0-8 15,0 9 1,0-9-16,0 1 16,0-8-16,-15-23 15</inkml:trace>
  <inkml:trace contextRef="#ctx0" brushRef="#br0" timeOffset="85218.09">15709 8456 0,'0'0'0,"0"0"0,-7 0 15,-1 0 1,-7 0-16,0 0 16,-8 0-16,1 0 15,-1 8 1,0 0-16,8 7 15,0 0-15,7 1 16,1-1-16,-1 0 16,1 0-1,7-7-15,0 0 16,7-1-16,1-7 16,7 0-1,0 0-15,0 0 16,0 0-16,0 0 15,-7 0-15,0-7 16,-8 7 0,0 0-16,0 0 15,0 0-15,0-8 16,0 8 0</inkml:trace>
  <inkml:trace contextRef="#ctx0" brushRef="#br0" timeOffset="85530.63">16012 8609 0,'0'0'0,"0"0"16,0 0-16,-8 0 15,1-7 1,-9-1-16,1 0 16,0 1-16,0-9 15,0-7-15,0-7 16,7-16 0,16-7-16,7 15 15,0 15-15,0 7 16,0 16-1,0 8-15,-15-8 16</inkml:trace>
  <inkml:trace contextRef="#ctx0" brushRef="#br0" timeOffset="88166.88">15006 9563 0,'0'0'0,"0"0"16,0 0-16,0 0 15,0 0-15,0 0 16,0 0-1,0 0-15,-7 0 16,-8 0-16,-16 8 16,1-1-1,-8 1-15,8 0 16,0-8-16,0 7 16,7 1-1,8 0-15,0-1 16,7 1-16,1-1 15,-1 1-15,0 0 16,1-1 0,7 1-16,0 0 15,0-1-15,7 1 16,1 0-16,7-1 16,8-7-1,-1 0-15,1 0 16,-8 8-16,0-8 15,-7 0 1,-8 0-16,0 0 16,0 0-16,0 0 15,-8 7-15,-7 9 16,-7 7 0,-1 15-16,8-8 15,0 8-15,0 1 16,7-1-1,0 0-15,8-8 16,0 1-16,0-8 16,0-8-16,8 0 15,0-7 1,-1 0-16,1-1 16,7 9-16,15-9 15,0 1-15,0-1 16,1-7-1,-1-7-15,0-1 16,-30 8-16</inkml:trace>
  <inkml:trace contextRef="#ctx0" brushRef="#br0" timeOffset="88782.69">15445 9189 0,'0'0'16,"0"0"-16,0 0 15,-8 8 1,1-1-16,-1 9 15,8 14-15,0 8 16,-8 31 0,8 0-16,0-23 15,0-16-15,0 1 16,0-8 0,0-1-16,0-6 15,0-9-15,0 1 16,0 0-16,0-1 15,0-7 1,0 0-16,0 0 16,-7 8-16,-1-1 15,-7 1-15,-7 7 16,-1 1 0,-7 7-16,-1-8 15,1 15-15,0 24 16,7-1-16,8 1 15,0-9 1,7-14-16,8-16 16,0 0-16,0-7 15,8 0 1,7-1-16,8-7 16,-1 0-16,9-7 15,-1-1 1,0 0-16,0-7 15,8-8-15,-38 23 16</inkml:trace>
  <inkml:trace contextRef="#ctx0" brushRef="#br0" timeOffset="89208.87">15785 9701 0,'0'0'0,"0"0"15,0 0-15,0 0 16,0 0-16,0 0 16,-8 15-1,-7 15-15,0 8 16,0 24-16,0-9 15,0-7-15,7-8 16,8-23 0,0 0-16,0-15 15,0 0-15,0 0 16,8-7-16,7-16 16,0-23-1,0 0-15,-7 8 16,-8 0-16,0 0 15,0 23 1,-8-1-16,1 9 16,7 7-16,-8 7 15,-7 31 1,15-38-16</inkml:trace>
  <inkml:trace contextRef="#ctx0" brushRef="#br0" timeOffset="90121.95">15989 9365 0,'0'0'15,"0"0"-15,0 0 16,0 15 0,0 16-16,8 22 15,-1 31-15,8-15 16,0-8-1,-7-8-15,-1-7 16,-7-16-16,0-14 16,0-1-16,0-7 15,0-8 1,0 0-16,0 0 16,0 0-16,-7-16 15,-1-7 1,-7-7-16,8-1 15,-1-7-15,1 0 16,7 15-16,0 0 16,0 0-1,0 16-15,0-1 16,0 8-16,0 0 16,0 0-1,7 0-15,1 0 16,-1 0-16,1 0 15,7 0-15,0-8 16,0-22 0,8-16-16,-8 8 15,8 0-15,-1 0 16,-7 7 0,1 8-16,-1 8 15,0 0-15,0 7 16,-8 16-16,16 22 15,0 24 1,0 22-16,-8-15 16,-8-15-16,-7-8 15,0-15-15,0-8 16,0-7 0,0-1-16,0-7 15,0 0-15</inkml:trace>
  <inkml:trace contextRef="#ctx0" brushRef="#br0" timeOffset="90583.29">16541 9632 0,'0'0'16,"0"0"-16,0 0 16,0 0-1,0 0-15,0 0 16,7-8-16,1-7 16,0-8-16,-8-7 15,0-9 1,0 9-16,-8 7 15,8 15-15,0 8 16,0 0-16,-15 16 16,0 6-1,0 17-15,0-1 16,-1 8-16,1-1 16,8-14-1,-1-1-15,8 1 16,0-8-16,8-8 15,-1-7-15,8-1 16,8 1 0,0-8-16,7-8 15,0 1-15,-30 7 16</inkml:trace>
  <inkml:trace contextRef="#ctx0" brushRef="#br0" timeOffset="90781.43">16745 9578 0,'0'0'0,"0"0"16,-8 16-16,-7 7 15,0 7 1,8 16-16,-1 7 16,1-7-16,-1-15 15,0-16-15,1-7 16,-1-8-1,1-8-15,7 8 16</inkml:trace>
  <inkml:trace contextRef="#ctx0" brushRef="#br0" timeOffset="90917.43">16571 9716 0,'0'0'16,"0"0"-16,23 15 15,22 16-15,8-1 16,-53-30-16</inkml:trace>
  <inkml:trace contextRef="#ctx0" brushRef="#br0" timeOffset="94458.23">17781 5465 0,'0'0'0,"0"0"15,0 0-15,0 0 16,0 0 0,0 0-16,0 0 15,0 0-15,0 0 16,0 0-16,0 0 16,0 0-1,0 0-15,0 0 16,-8-8-16,1 0 15,-9 8 1,-6-7-16,-1 7 16,-7 7-16,0 9 15,-1 7 1,9-1-16,-1 1 16,8 0-16,7 0 15,1-8-15,7 1 16,0 14-1,0-7-15,0 0 16,7 0-16,1 0 16,7-8-1,8 8-15,-1 0 16,9-8-16,-1-7 16,8 15-16,-8-16 15,-7 1 1,-1-8-16,1 0 15,-8 0-15,0 0 16,-7 0-16,-1 8 16,1-8-1,-1 0-15,-7 0 16</inkml:trace>
  <inkml:trace contextRef="#ctx0" brushRef="#br0" timeOffset="95116.19">17947 5373 0,'0'0'0,"0"0"15,0 0-15,0 0 16,0 0 0,0 0-16,0 0 15,0 0-15,0 0 16,0 0-16,0 0 16,0 0-1,0 0-15,8 15 16,-8 1-16,7-9 15,-7 1-15,8 7 16,-1 0 0,1-7-16,-8-8 15,0 0-15,0 0 16,0 0 0,0 0-16,0-15 15,0 0-15,0-8 16,0 0-1,0 0-15,0-8 16,7 8-16,1 8 16,-1 0-16,9 0 15,-1 7 1,0 8-16,0 8 16,0-1-16,0 1 15,0 7 1,0 0-16,1 8 15,-9 0-15,-7 0 16,0 8-16,-7 7 16,-1-8-1,-7-7-15,0 0 16,0 0-16,0-8 16,7-7-1,8-8-15</inkml:trace>
  <inkml:trace contextRef="#ctx0" brushRef="#br0" timeOffset="95783.68">18317 5320 0,'0'0'16,"0"0"-16,0 15 15,0 15 1,8 9-16,0 6 15,-1-14-15,1 7 16,-1-23 0,1-7-16,-1 0 15,-7-8-15,0 0 16,0 0 0,8-16-16,-1-7 15,1-15-15,-8 8 16,0-8-16,0 7 15,0 8 1,0 8-16,0 0 16,0 7-16,0 0 15,0 8-15,0 0 16,8 0 0,7 8-16,15 0 15,-7-8-15,-1 7 16,-7-7-1,1 0-15,-9 0 16,8-7-16,-7-1 16,-1-7-1,1 7-15,-1-7 16,-7 15-16,0 0 16,0 0-16,8 7 15,7 16 1,0 8-16,0 7 15,1 0-15,-16-38 16</inkml:trace>
  <inkml:trace contextRef="#ctx0" brushRef="#br0" timeOffset="97531.9">19633 5098 0,'0'0'15,"0"0"-15,0 0 16,-8 8 0,1 7-16,-1 8 15,1 8-15,7-1 16,0 8-16,7 39 15,1-47 1,-1 24-16,-7-24 16,0-7-16,0-8 15,0 1 1,0-16-16,0 7 16,0-7-16,0 0 15,0 0 1,0-23-16,-7-15 15,-1-8-15,1-7 16,-1 7-16,0 0 16,8 8-1,0 15-15,0 8 16,0 15-16,0 0 16,0 0-16,0 0 15,0 0 1,16 8-16,-1 7 15,0 0-15,0-7 16,8 7 0,-1-7-16,9 7 15,-1-7-15,8-8 16,-8-8-16,0-7 16,8-8-1,-8-8-15,-15 8 16,8-22-16,-8 22 15,-7 15 1,-1-7-16,-7 15 16,0-8-16,0 8 15,0 0-15,0 8 16,8 30 0,-1 0-16,1 0 15,-1-15-15,1 0 16,-8-15-1,0-1-15,0-7 16</inkml:trace>
  <inkml:trace contextRef="#ctx0" brushRef="#br0" timeOffset="97981.88">20419 5266 0,'0'0'0,"0"0"16,-15 0-16,-15 8 15,-8 7-15,0 0 16,0 8-1,1 8-15,-1 22 16,15-7-16,15-15 16,1 7-1,7-8-15,7-7 16,9 0-16,6-8 16,16 1-1,-8-16-15,1-8 16,-1-7-16,-8-1 15,1-14-15,-8-1 16,-7 8-16,-8-7 16,0-1-1,0 16-15,-8 0 16,1 0-16,-1-1 16,8 16-1</inkml:trace>
  <inkml:trace contextRef="#ctx0" brushRef="#br0" timeOffset="98252.96">20532 5717 0,'0'0'0,"0"0"0,0 0 16,0-8 0,-7-15-16,7-23 15,15-15-15,23 0 16,7 15 0,1 16-16,-1-1 15,8 8-15,-53 23 16</inkml:trace>
  <inkml:trace contextRef="#ctx0" brushRef="#br0" timeOffset="100054.61">22279 5182 0,'0'0'0,"0"0"16,0 0-1,0 0-15,0 0 16,0 0-16,0 0 16,0 0-16,0 0 15,0 0 1,0 0-16,0 0 16,0 0-16,-8-7 15,1-1 1,-1 0-16,-7 1 15,-8-1-15,-14 0 16,-16 16-16,-8 7 16,1 16-1,7-1-15,0 9 16,23-24-16,-8 23 16,23-15-1,7 0-15,8-8 16,8 8-16,-1-8 15,1-7 1,7 0-16,8-8 16,-1 0-16,1 0 15,-8 0-15,-7 0 16,-1 0 0,-7 0-16,0 0 15,0 0-15,-7 15 16,-9 8-1,-6 7-15,-16 24 16,0-9-16,8 1 16,7 0-16,8-15 15,8-1 1,7-15-16,7 8 16,8-8-16,0-7 15,16 0-15,14-1 16,8-7-1,0-7-15,0-1 16,-15 0-16,-38 8 16</inkml:trace>
  <inkml:trace contextRef="#ctx0" brushRef="#br0" timeOffset="100592.54">22596 4953 0,'0'0'15,"0"0"1,0 0-16,0 8 15,0 22-15,-7 39 16,-1 0-16,1 15 16,7-31-1,-8 1-15,8-24 16,0-15-16,-8 8 16,8-7-1,0-1-15,0-7 16,0-1-16,-7 1 15,7-8-15,-8 0 16,-7 0 0,-7 7-16,-9-7 15,1 8-15,0 7 16,7 1 0,1-1-16,6 0 15,1 8-15,0 8 16,8-1-16,7-7 15,7-8 1,1 0-16,7-7 16,8 0-16,-1-8 15,1 0 1,-8 0-16,-15 0 16</inkml:trace>
  <inkml:trace contextRef="#ctx0" brushRef="#br0" timeOffset="101044.96">22929 5404 0,'0'0'0,"0"0"0,0 0 15,0 0 1,0 0-16,0 0 16,0 0-16,0 0 15,-8 7 1,-14 16-16,-9 0 16,1 0-16,0 0 15,7-8-15,8 0 16,8 1-1,7-1-15,7 0 16,8 0-16,0-15 16,16 0-1,6-7-15,-6-1 16,-9-7-16,1 0 16,-8-8-1,0-8-15,-7 16 16,-8 7-16,0 1 15,-8-1-15,1 8 16,7 0 0</inkml:trace>
  <inkml:trace contextRef="#ctx0" brushRef="#br0" timeOffset="101893.37">23670 5060 0,'0'0'16,"0"0"-16,-8 15 15,1 8-15,-8 23 16,-1 23 0,-6 15-16,7-8 15,7-38-15,8 0 16,0-15 0,0-7-16,0-9 15,0 1-15,0-8 16,0 0-16,0 0 15,0 0 1,-7-23-16,7-30 16,0-16-16,0-8 15,7 1 1,1 15-16,-1 23 16,-7 15-16,0 15 15,0 8-15,0 0 16,8 23-1,-1 23-15,1 0 16,-1-16-16,1-14 16,0-9-16,-1-7 15,16-15 1,-1-8-16,1-7 16,0-1-16,-8 1 15,-7 22 1,-1-7-16,1 7 15,-8 8-15,0 0 16,7 23 0,1 23-16,-1 0 15,8-1-15,1 1 16,-9-15-16,1-16 16,-1 0-1,1-7-15,-1-1 16,1 1-16,-8-8 15</inkml:trace>
  <inkml:trace contextRef="#ctx0" brushRef="#br0" timeOffset="102282.53">24070 5434 0,'0'0'0,"0"0"15,0 0-15,0 0 16,16 0 0,-1 0-16,7 0 15,1-7-15,0-9 16,-8 1 0,0-8-16,-7 0 15,-8 0-15,-8 0 16,0 16-1,1-1-15,-16 8 16,-7 8-16,0 15 16,-16 22-16,1 17 15,15-17 1,7 1-16,8-23 16,7-8-16,8 1 15,8-1-15,0-15 16,14-8-1,39-7-15,-61 15 16</inkml:trace>
  <inkml:trace contextRef="#ctx0" brushRef="#br0" timeOffset="102515.95">24486 5205 0,'0'0'0,"0"0"15,-7 31-15,-8 22 16,-1 8-16,1-23 16,0 8-16,8-31 15,-1 8 1,1-15-16,7-8 15</inkml:trace>
  <inkml:trace contextRef="#ctx0" brushRef="#br0" timeOffset="102677.95">24327 5388 0,'0'0'0,"16"8"15,14 23-15,8-16 16,-1 0-16,-37-15 16</inkml:trace>
  <inkml:trace contextRef="#ctx0" brushRef="#br0" timeOffset="121216.27">17743 6602 0,'0'0'16,"0"0"-16,0 0 16,0 0-1,0 0-15,0 0 16,0 0-16,0 0 15,0 0-15,0 0 16,7 15 0,-7 8-16,0 15 15,-7 8-15,-1 23 16,1-1 0,-1 1-16,1-8 15,-1-15-15,1 23 16,-1-8-16,8 0 15,0-16 1,8-6-16,-8-9 16,0-7-16,0 0 15,-8-8-15,-7 1 16,15-16 0</inkml:trace>
  <inkml:trace contextRef="#ctx0" brushRef="#br0" timeOffset="131843.17">20117 6632 0,'0'0'0,"0"0"16,0 0-16,0 0 15,0 0-15,0 8 16,0 7 0,0 16-16,7 15 15,-7 68-15,0 23 16,8 24 0</inkml:trace>
  <inkml:trace contextRef="#ctx0" brushRef="#br0" timeOffset="137564.23">23080 6541 0,'0'0'0,"0"0"16,0 0-16,0 0 16,0 0-1,0 0-15,0 0 16,0 0-16,0 23 16,0 22-1,-7 1-15,7 15 16,-8 0-16,-7 69 15,7-46-15,-7 0 16,0 53 0,0 8-16,0 16 15</inkml:trace>
  <inkml:trace contextRef="#ctx0" brushRef="#br0" timeOffset="143050.41">17652 8373 0,'0'0'0,"0"0"15,0 0-15,0 0 16,0 0-16,-7-8 16,7 8-1,-8-8-15,0 1 16,1-1-16,7 8 15,0 0 1,-8 0-16,8 0 16,0 0-16,0 0 15,0 0-15,0 0 16,0 0 0,-7 8-16,-1 7 15,-7 31-15,-8 30 16,1 84-1,-1 8-15,16 69 16,-9-8-16,9-77 16</inkml:trace>
  <inkml:trace contextRef="#ctx0" brushRef="#br0" timeOffset="144482.47">20268 8281 0,'0'0'15,"0"0"-15,0 0 16,0 0-16,0 0 16,0 0-1,0 0-15,-8 15 16,-22 54-16,-8 22 15,-7 123-15,15-46 16,-1 84 0,9 15-16,14-145 15,1-30-15,7-54 16,0-30 0,0-8-16,0 0 15</inkml:trace>
  <inkml:trace contextRef="#ctx0" brushRef="#br0" timeOffset="147330.17">22989 8228 0,'0'0'0,"0"0"0,0 0 16,0 0-1,0 0-15,0 22 16,8 55-16,-8-9 16,0 9-1,8 22-15,-8-30 16,0 30-16,7-30 15,-7-16-15,0 54 16,0-23 0,0-8-16,0 23 15,0 23-15,0-122 16</inkml:trace>
  <inkml:trace contextRef="#ctx0" brushRef="#br0" timeOffset="148197.53">17569 9739 0,'0'0'15,"0"0"-15,0 0 16,0 0-16,0 0 16,0 0-1,0 0-15,0 7 16,8 16-16,-1 15 16,1 1-1,-1-1-15,1 8 16,7-8-16,0 15 15,8 1-15,7 7 16,0-16 0,0 1-16,1-8 15,-31-38 1</inkml:trace>
  <inkml:trace contextRef="#ctx0" brushRef="#br0" timeOffset="148808.18">19807 9838 0,'0'0'0,"0"0"16,0 0-1,0 0-15,0 0 16,0 0-16,0 0 15,7 8-15,1 7 16,-1 8 0,1 0-16,0 7 15,-1 1-15,1 7 16,-1-8 0,1 16-16,-1-8 15,8 8-15,1-15 16,-1 7-1,0-8-15,7 8 16,1 1-16,-8-9 16,-15-30-16</inkml:trace>
  <inkml:trace contextRef="#ctx0" brushRef="#br0" timeOffset="149416.69">22695 9762 0,'0'0'15,"0"0"-15,0 0 16,0 0-16,0 0 15,0 0 1,0 0-16,0 0 16,0 0-16,0 15 15,0 8 1,0 23-16,0-8 16,-8 0-16,0 8 15,1-8 1,-1-8-16,1-7 15,7 8-15,0-8 16,0-23-16</inkml:trace>
  <inkml:trace contextRef="#ctx0" brushRef="#br0" timeOffset="152093.66">14749 11029 0,'0'0'16,"0"0"-16,0 7 16,0 8-16,0 8 15,0 0-15,8 23 16,-1 15-1,8 8-15,1-8 16,-9-8-16,1 1 16,7 30-1,0-16-15,0 1 16,-7-8-16,-1-7 16,1 7-16,-1-16 15,1 1 1,-8-8-16,7-15 15,-7-8-15,0-7 16,0-8 0,8 8-16,-8-8 15,0 0-15,0 0 16,8-8 0,7-7-16,0-8 15,0-8-15,0-7 16,0-15-16,8-31 15,-8 8-15,8-16 16,7 8 0,8 0-16,-1 0 15,1 15-15,-8 8 16,1 23 0,-1 0-16,-15 7 15,0 9-15,0 6 16,-7 1-16,-1 7 15,1 1 1,0-1-16,-8 8 16,0 0-16,7-7 15,-7 7 1,8 0-16,-8 0 16</inkml:trace>
  <inkml:trace contextRef="#ctx0" brushRef="#br0" timeOffset="152891.65">15339 11662 0,'0'0'15,"0"0"-15,0 0 16,0 0-16,0 0 16,0 0-16,7 0 15,9 0 1,-1 0-16,-8 0 16,1 0-16,-1 0 15,1 0-15,-1 0 16,1 0-1,0 0-15,-8 0 16,0 0-16,0 0 16,0 0-1,0 0-15,0 0 16,0 0-16,0 0 16,0 0-1,0 0-15,0 0 16,0 0-16,0 0 15,0 0-15,0 0 16,0 0 0,0 0-16,0 0 15,-8 8-15,0 7 16,1 0 0,-1 8-16,8-8 15,0 1-15,0-1 16,0 0-1,0 0-15,0 1 16,8-1-16,-1 0 16,9 0-16,6 1 15,9-1-15,6-7 16,1-1 0,-8-7-16,-7 0 15,-8 0-15,0 0 16,-15 0-1</inkml:trace>
  <inkml:trace contextRef="#ctx0" brushRef="#br0" timeOffset="153125.26">15860 12021 0,'0'0'15,"0"0"-15,0 0 16,0 0-1,-7-8-15,-8-7 16,7 0-16,-7-8 16,8 7-1,-1-6-15,8-1 16,0-8-16,15-15 16,30-22-16,8 14 15,-53 54 1</inkml:trace>
  <inkml:trace contextRef="#ctx0" brushRef="#br0" timeOffset="154465.7">24637 4991 0,'0'0'0,"0"0"15,0 0-15,0 0 16,8 8 0,0 7-16,-1 16 15,8 15-15,-7-1 16,-1 24-1,1-8-15,7 38 16,-15-15-16,0-15 16,-8-8-1,8-7-15,0-1 16,0-7-16,0 0 16,0-8-16,0 0 15,0-8 1,0-14-16,0-1 15,0-7-15,0-8 16,0 0-16,0 0 16,8-8-1,7-15-15,0 0 16,8-23-16,0 1 16,7-1-1,8-8-15,15-22 16,22-16-16,-7 24 15,-38 30-15,-7 7 16,-8 16 0,-15 15-16,0 0 15,0 0-15,0 0 16,0 0 0</inkml:trace>
  <inkml:trace contextRef="#ctx0" brushRef="#br0" timeOffset="154980.69">24955 6022 0,'0'0'15,"0"0"-15,0 0 16,0 0 0,8 0-16,14 7 15,1-7-15,0 0 16,-8 0-16,0-7 15,-8-1 1,8 1-16,-7-1 16,0 0-16,-1-7 15,-7 0-15,0-1 16,-7 1 0,-9 0-16,-21 0 15,-1 22-15,-15-7 16,15 16-1,-7 14-15,30-7 16,0 8-16,-1 7 16,9 8-1,7-1-15,15-14 16,23 7-16,7-23 16,76 39-16</inkml:trace>
  <inkml:trace contextRef="#ctx0" brushRef="#br0" timeOffset="162363.54">24615 6732 0,'0'0'0,"0"0"16,0 0-16,0 0 15,0 0 1,0 0-16,0 0 15,0 0-15,0 0 16,0 0-16,0 0 16,0 0-1,0 0-15,-8-8 16,-7 0-16,-8 1 16,1-1-1,7 8-15,-8 0 16,8 0-16,-8 8 15,-7-1 1,-15 9-16,-1-1 16,1 8-16,-1 0 15,1 7-15,15 1 16,0 7 0,15 0-16,7-7 15,0-1-15,8 8 16,0 8-16,8 7 15,0 1 1,14 7-16,1-23 16,7-7-16,0-1 15,1-15 1,-1-7-16,-8-8 16,-6 0-16,-1-8 15,7-14-15,1-9 16,0 0-1,-1 1-15,-14 7 16,-8-7-16,0-1 16,-8-7-16,-7 0 15,-7-8 1,-9 8-16,-29 7 16,-8 16-16,68 15 15</inkml:trace>
  <inkml:trace contextRef="#ctx0" brushRef="#br0" timeOffset="164860.78">23821 8594 0,'0'0'0,"-8"15"16,-7 8-16,0 8 16,-7 14-1,6 1-15,1 0 16,8 7-16,-1 16 16,8 0-16,0-1 15,15 1 1,0-15-16,8-9 15,7-6-15,8-9 16,7-15 0,8-15-16,15-15 15,38-31-15,-23-22 16,-15 6-16,-7-6 16,-16-1-1,-7-7-15,-15-1 16,-8 16-16,-8 8 15,-7 15-15,0 7 16,-7 1 0,-1-1-16,-7 1 15,-23 7-15,-30-15 16,-30-8 0,-23 15-16,121 31 15</inkml:trace>
  <inkml:trace contextRef="#ctx0" brushRef="#br0" timeOffset="167428.72">24093 10006 0,'0'0'15,"0"0"-15,0 0 16,-7-8-16,-16-7 16,-7 0-1,-8 7-15,-15-7 16,8 7-16,14 8 15,1 0 1,7 8-16,-7 7 16,-8 16-16,1 30 15,6 23-15,9 0 16,7 15 0,7-31-16,16-29 15,-1-17-15,16 1 16,7-7-1,8-1-15,7-7 16,23 7-16,-7-30 16,-8-1-16,15-22 15,7-15 1,-22-1-16,-15 8 16,-15 1-1,-23-32-15,-46-22 16,1 15-16,0 23 15,-23 23-15,-38 23 16,15 38-16,91-23 16</inkml:trace>
  <inkml:trace contextRef="#ctx0" brushRef="#br0" timeOffset="170541.71">23987 11021 0,'0'0'16,"0"0"-16,0 0 16,0 0-16,0 0 15,0 0-15,0 0 16,0 0 0,0 0-16,0 0 15,0 15-15,8 8 16,-1 15-1,1 16-15,0 7 16,-1 7-16,-7-7 16,0-7-1,0-8-15,-7 7 16,-1-7-16,0 7 16,8-22-16,-7-1 15,7-7 1,0 0-16,0-8 15,0-7-15,-8 0 16,8-8-16</inkml:trace>
  <inkml:trace contextRef="#ctx0" brushRef="#br0" timeOffset="171940.76">18265 11570 0,'0'0'0,"0"0"16,0 0-16,0 0 15,0 0-15,0 0 16,0 0 0,0 0-16,0 0 15,0 0-15,0 0 16,0 0-1,0 0-15,0 0 16,-16-7-16,1 7 16,-7-8-1,-9 8-15,1 8 16,0-1-16,-8 16 16,8 15-16,0 8 15,7-8 1,8-7-16,0 0 15,7 22-15,1-7 16,7-8-16,0-8 16,7-7-1,16 0-15,22 0 16,16 0-16,-1-8 16,8-22-1,23-16-15,0-8 16,-23 8-16,-15 0 15,-16-7 1,1 7-16,-15 0 16,0 0-16,-8 8 15,-8 0-15,1-1 16,-8-6 0,0-1-16,-8-16 15,1 1-15,-8 8 16,-16-1-16,1 1 15,0 7 1,-8 8-16,0 7 16,-7 8-16,45 0 15</inkml:trace>
  <inkml:trace contextRef="#ctx0" brushRef="#br0" timeOffset="172769.19">20487 11181 0,'0'0'15,"0"0"-15,0 0 16,0 0-1,-7 0-15,-9 0 16,-14 8-16,-15 7 16,-16 8-16,-14 8 15,22-1 1,15 1-16,-7 14 16,7-6-16,8-1 15,7-8 1,8 1-16,7-1 15,8 1-15,8-1 16,-1 1-16,9-8 16,-1-8-1,0 0-15,7 1 16,16-9-16,15-7 16,8-7-1,-8-9-15,-16 9 16,9-16-16,7-8 15,0-7-15,-16 8 16,-6-9 0,-16-14-16,-8 0 15,-7-9-15,-15 1 16,-8 0 0,-7-7-16,15 37 15,0 1-15,-8 14 16,-14 9-16,37 7 15</inkml:trace>
  <inkml:trace contextRef="#ctx0" brushRef="#br0" timeOffset="173603.88">23050 11219 0,'0'0'16,"0"0"-16,0 0 15,0 0-15,0 0 16,-8 0 0,1 0-16,-8 0 15,0 0-15,-8 0 16,-30 8 0,-23 0-16,1 7 15,22 8-15,7 0 16,1 0-16,-8 15 15,8 0 1,15 0-16,7 15 16,15-7-16,16 0 15,-1-23-15,16 0 16,7-8 0,23-7-16,23-16 15,-16-7-15,1 0 16,-16-1-1,8-7-15,-8-7 16,-7-1-16,0 1 16,-8-1-1,-7 1-15,-15-1 16,-16-22-16,-52-31 16,60 84-16</inkml:trace>
  <inkml:trace contextRef="#ctx0" brushRef="#br0" timeOffset="177966.7">23708 10281 0,'0'0'0,"0"0"15,0 0-15,-8 0 16,0 0-16,-7 0 15,8 0 1,-8 0-16,0-8 16,-8 0-16,-7 1 15,-16-1-15,-7-7 16,8 0 0,0-1-16,-16-7 15,-7-7-15,8-1 16,14 1-1,-7-1-15,-7-7 16,7-23-16,0 38 16,-30-7-1,-8-39-15,31 31 16,-23-16-16,-16-7 16,9 0-16,14 0 15,8 8 1,-23-8-16,-30-16 15,31 24-15,-16-8 16,-30-23-16,52 30 16,1-14-1,-45-24-15,-1 8 16,16 0-16,-46-23 16,53 24-1,8-9-15,-31 0 16,9 1-16,21 7 15,-29 0-15,-1-31 16,54 39 0,-9-8-16,-44-23 15,30 16-15,14 22 16,-36-15 0,14 15-16,38 8 15,0 0-15,-38-8 16,-8 16-1,31 15-15,-15-8 16,-15-7-16,14 7 16,39 8-16,-38-16 15,-8 16 1,7-15-16,16 30 16,-15-8-16,0 1 15,15-1 1,22 1-16,-30-8 15,-15-1-15,8 1 16,15 8-16,7 7 16,-7 8-1,8 15-15,14 15 16,16 0-16,0 8 16,-1 7-1,8 1-15,8 0 16,7-1-16,8 31 15,15-38-15,8 46 16,-1-16 0,16 8-16,0-7 15,7 14-15,38 47 16,0-8 0,0-23-16,8 0 15,22 15-15,23 8 16,-38-39-16,-7-7 15,22 16 1,23-1-16,-15 8 16,0-15-16,30 30 15,-30-15 1,-8 7-16,38 1 16,-8-8-16,-7 15 15,23 0-15,-61-38 16,8 8-1,45 23-15,-15-8 16,-15 7-16,7-14 16,1-1-1,-31 8-15,23 0 16,-1-15-16,9-8 16,-1 0-16,16 0 15,-23 15 1,-23-15-16,38 15 15,7 8-15,-45-15 16,46 30-16,-8-22 16,-46-24-1,16 0-15,38-7 16,-8 0-16,-8-8 16,53 16-1,-75-16-15,30 8 16,15-1-16,-7 1 15,7 0-15,-8-8 16,-52 8 0,-23-23-16,37 23 15,1-8-15,-15-15 16,-31-8 0,-7-7-16,-8-1 15,8 1-15,-8-1 16,-7-7-16,0 0 15,-8 8 1,0-8-16,0 8 16,0-1-16,-7 1 15,7 0 1,0 7-16,7 0 16,1 8-16,0 0 15,0 0 1,-1-8-16,1 0 15,0 8-15,-1-7 16,-7-1-16,8 0 16,7 0-1,16 1-15,-1-1 16,0-8-16,1 1 16,-8-8-16,7 0 15,0 0 1,1-8-16,-1 1 15,0 7-15,-14-15 16,-9 7 0,-7 0-16,8-7 15,-8 0-15,-7 0 16,-1-8 0,-7-16-16,0 32 15,-15-62-15,-8 16 16,-7 7-16,-8-8 15,-7 1 1,-8 0-16,-15-8 16,-38-16-16,23-14 15,-8-24-15,-45-30 16,30 31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27:46.111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4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1" timeString="2021-03-06T02:28:10.462"/>
    </inkml:context>
  </inkml:definitions>
  <inkml:trace contextRef="#ctx0" brushRef="#br0">8066 4709 0,'0'0'0,"0"0"0,0 0 0,0 0 16,0 0-16,0 0 15,0 0 1,8 8-16,-1-1 16,9 1-16,-1 7 15,7 0-15,9 16 16,6 0 0,9 7-16,-1 0 15,0-8-15,-7 1 16,0 7-1,-8-7-15,-7-8 16,0 7-16,-1-7 16,9-8-16,6 16 15,-6-8 1,-1-8-16,0 0 16,0 0-16,1 1 15,-9-9-15,1 1 16,-8 0-1,0-1-15,-7-7 16,-1 8-16,1-8 16,-1 0-16,1 0 15,0 0 1,-8 0-16,0 0 16,0 0-16,0 0 15,0 0 1,0 0-16,0 0 15,0 0-15,0 0 16,0 0-16,0-8 16,0 1-1,0-9-15,0 1 16,0-8-16,-8 0 16,0 0-16,1 0 15,-1 8 1,-7-8-16,8 8 15,-1 0-15,1 7 16,7 1 0,0 7-16,0-8 15,0 8-15,0 0 16,7-8-16,-7 8 16,8 0-1,7 0-15,0 0 16,0 0-16,0 8 15,0 7 1,0 0-16,0 8 16,-7 0-16,0 0 15,-1 0-15,-7-23 16,0 23 0,0-8-16,0-7 15,0-1-15,0 1 16,0-8-16,-7 8 15,-9-1 1,1-7-16,-7 0 16,-16-7-16,0 7 15,0-8-15,0 0 16,8-7 0,30 15-16</inkml:trace>
  <inkml:trace contextRef="#ctx0" brushRef="#br0" timeOffset="1630.7">10697 4640 0,'0'0'0,"0"0"16,0 0 0,-7 0-16,-1 0 15,-7 0-15,0 0 16,-8 8-16,-7 7 16,-8 8-1,0 0-15,0 8 16,8-1-16,0 1 15,7-1 1,8 1-16,0-1 16,0 1-16,7 15 15,1 15-15,7-16 16,0 16 0,7-7-16,9-1 15,-1 1-15,7 7 16,1-8-16,7-7 15,0 0 1,1-8-16,-1 0 16,0-15-16,0 8 15,8-9-15,-8-6 16,16-1 0,7-7-16,0-1 15,7-14-15,-7-1 16,-8-7-1,8-8-15,15-15 16,-7-8-16,-8 0 16,-8-7-16,-15-1 15,1 1 1,-9-1-16,-7-7 16,1 0-16,-16 8 15,0 7 1,-8-7-16,0 22 15,-14-38-15,-9 16 16,-21-8-16,6 7 16,1 9-1,-8 7-15,-15-1 16,-23 9-16,-7 7 16,98 23-16</inkml:trace>
  <inkml:trace contextRef="#ctx0" brushRef="#br0" timeOffset="18083.08">7053 7464 0,'0'0'0,"0"0"16,0 0 0,0 0-16,-7-7 15,-16 7-15,0-8 16,-7 0-16,-8 1 15,1-8 1,6 15-16,1 0 16,0 0-16,7 0 15,-7 0 1,0 0-16,7 0 16,0 0-16,1 0 15,-1 0-15,8 0 16,0 0-1,0 0-15,7 0 16,0 0-16,1 0 16,-1 0-1,8 0-15,0 0 16,-7 0-16,7 0 16,0 0-16,0 0 15,0 0-15,0 0 16,0 0-1,0 0-15,0 0 16,0 0-16,-8 0 16,8 0-1</inkml:trace>
  <inkml:trace contextRef="#ctx0" brushRef="#br0" timeOffset="19305.98">9215 4778 0,'0'0'16,"0"0"-16,0 0 16,0 0-16,0 0 15,0 0 1,0 0-16,-7 7 16,-1 1-16,-7 7 15,-15 8-15,0 0 16,-23 15-1,0-7-15,0 15 16,8-1-16,7 9 16,-8 7-1,9-8-15,-1 1 16,8-9-16,-1 17 16,-6 22-16,14-31 15,8-15 1,0 8-16,0-8 15,7 0-15,0-7 16,1 7 0,-1 0-16,8 0 15,0 8-15,0-15 16,8 7-16,7-8 16,8 8-1,7 1-15,0-1 16,15 8-16,-7-16 15,8 8 1,-16-7-16,8-8 16,7-8-16,23 8 15,0-8-15,-15-7 16,-8-8 0,-7 0-16,15-16 15,15-6-15,0-9 16,-7 0-16,-16 1 15,-7-1 1,0-7-16,-8 0 16,0 8-16,-7-16 15,-1 8-15,-6-1 16,-1-6 0,-8-1-16,-7-8 15,0-14-15,-7-16 16,-1 23-1,1-8-15,-9 0 16,1 8-16,-7 0 16,-9 8-16,-6-1 15,-16 1 1,0 15-16,7 7 16,1 1-16,0-1 15,-46 1 1,-38 14-16,24 16 15,-54 8-15,0 0 16</inkml:trace>
  <inkml:trace contextRef="#ctx1" brushRef="#br0">8676 4953 0</inkml:trace>
  <inkml:trace contextRef="#ctx0" brushRef="#br0" timeOffset="27841.35">17380 7121 0,'0'0'15,"0"0"-15,0 0 16,0 0-16,0 0 15,-8-8 1,1 1-16,-1-1 16,-7 0-16,0 1 15,0-1 1,-8-7-16,8 0 16,0 7-16,0 0 15,-8-7-15,1 15 16,-9-8-1,9 8-15,-9-7 16,-6-1-16,-1 8 16,0 0-1,8 0-15,-8 0 16,8 8-16,-8-1 16,-7 1-16,7 0 15,0-1 1,0 1-16,0 7 15,1-7-15,6-1 16,9 1 0,7 0-16,-8 7 15,0 0-15,1 8 16,-1-8 0,0 1-16,0 7 15,1-1-15,-1-6 16,0 7-16,1 7 15,-1 8 1,0-7-16,1 7 16,7-7-16,-8 7 15,8-15-15,0 15 16,0-8 0,-1 8-16,9-7 15,-1 7-15,1-15 16,7 23-1,0-23-15,0 0 16,0 7-16,7 1 16,1-1-16,-1-7 15,1 15 1,7 8-16,8-8 16,-8-7-16,15-1 15,0 1-15,-7-8 16,7 7-1,1-7-15,-9 0 16,1 0-16,7 0 16,8 7-1,7-7-15,8 8 16,0-24-16,-7 9 16,-1 7-1,0-8-15,1-8 16,22 1-16,0-8 15,-8-8 1,-14 8-16,-16-7 16,8-8-16,-1-1 15,16-7-15,0-7 16,-7-1 0,14-7-16,-7-8 15,-8 1-15,8-9 16,0-7-16,-23 23 15,1-8 1,6-61-16,-21 84 16,-1-22-16,-8-1 15,1-8 1,-8 1-16,-15 0 16,-8-1-16,-15-7 15,-7-23-15,7 23 16,-15 8-1,-7 14-15,-24 1 16,24 8-16,-16 14 16,-52 1-1,-31 0-15</inkml:trace>
  <inkml:trace contextRef="#ctx0" brushRef="#br0" timeOffset="37358.62">9556 6144 0,'0'0'16,"0"0"0,0 0-16,0 0 15,0 0-15,0 15 16,0-7-16,0 7 16,7 8-1,1 0-15,-1 7 16,1 16-16,-1 0 15,-7 23 1,8 15-16,-8-16 16,0-7-16,0 8 15,8 0-15,-8-8 16,0 15 0,7-15-16,1-7 15,-1 14-15,-7-7 16,8 8-16,-1 0 15,1-1 1,-8-14-16,0-1 16,0 16-16,7-16 15,1-7-15,0-8 16,-1 1 0,-7-17-16,8 9 15,-8-16-15,0 0 16,0 1-1,0-1-15,0-7 16,0 7-16,7-7 16,-7-1-16,0 8 15,8-7 1,-8 7-16,0-7 16,0 0-16,0 7 15,0 0 1,0-7-16,0 7 15,0-7-15,0-1 16,0 1-16,0 0 16,0-1-1,0 1-15,7 7 16,1 0-16,7 1 16,0-1-16,0 0 15,8 0 1,0 1-16,-1-1 15,1-7-15,0-1 16,-1 1 0,1-1-16,15 1 15,7 0-15,8-1 16,0 1-16,8-8 16,-9 0-1,1 0-15,8 0 16,7 0-16,-8 0 15,8 0-15,-22 0 16,-1 0 0,16 0-16,7 0 15,0 8-15,0-1 16,-8-7 0,1 8-16,7-8 15,0 8-15,-8-1 16,-14 1-16,-9-1 15,1 1 1,8-8-16,-1 0 16,8 8-16,0-8 15,0 0-15,-8 0 16,-7 7 0,0-7-16,-8 0 15,8 0-15,-1 0 16,1 0-1,0 0-15,0 0 16,0 0-16,-1 0 16,-14 0-16,0 0 15,-1-7 1,-6 7-16,-1-8 16,0 8-16,0 8 15,0-16-15,-7 8 16,-1 0-1,1 0-15,-8 0 16,7 0-16,1 0 16,-1 0-1,1 0-15,0 0 16,-1 0-16,-7 0 16,8-8-16,-1 8 15,1 0 1,-1 0-16,1 0 15,-1 0-15,1 0 16,7 0-16,0 0 16,0 0-1,1 0-15,6 8 16,1 0-16,7-1 16,0 1-1,-7 7-15,7 8 16,1 0-16,6 0 15,1 0 1,7 0-16,-7-8 16,8 8-16,-9 0 15,-14-8-15,0 0 16,15 8 0,-1 0-16,1 0 15,23 0-15,-16 0 16,0 15-16,-7-8 15,-8 9 1,1-1-16,-1-8 16,0 1-16,23 7 15,-8-7-15,-7-1 16,8 16 0,-1 0-16,-7 15 15,-16-23-15,1 0 16,0 0-1,-1 0-15,1 1 16,7 6-16,1 1 16,6 0-16,1-8 15,-8 0 1,1 0-16,-9-15 16,1 0-1,0 0-15,-8 0 16,0 0-16,0-8 15,0 0-15,0 1 16,0-1-16,8 0 16,-8 0-1,0-7-15,0 0 16,1-1-16,-1 1 16,0 0-1,-8-1-15,1 1 16,0-1-16,7 9 15,-8-9-15,8 1 16,-7 7 0,7-7-16,0 0 15,-7 7-15,7 0 16,-8-7 0,8 7-16,-7-7 15,0-1-15,-1 1 16,1 0-1,-1-1-15,1 1 16,-1-1-16,1 9 16,-1-9-16,1 1 15,0 0 1,-1-1-16,8 1 16,0-8-16,8 0 15,0 0-15,15 0 16,-1 0-1,9-8-15,-8-7 16,-1 0-16,1-8 16,7-8-1,1 1-15,14-8 16,-7 7-16,0-7 16,-15 7-16,0-7 15,0-15 1,7-1-16,0 9 15,8-17-15,0 9 16,0 0 0,-8-1-16,1 8 15,-1-22-15,0 7 16,16-8-16,-1 8 16,-7 7-1,-7 9-15,-1-16 16,-7 7-16,7-14 15,1 14 1,14-15-16,-7 16 16,7-16-16,-14 16 15,-8-1-15,7 1 16,0 7 0,1 0-16,7-15 15,-8 8-15,-15 22 16,0-7-1,-14 15-15,-1 0 16,-8 8-16,1 8 16,-8-1-16,0 8 15,0 0 1,0 0-16,0 0 16,0 0-16,0 0 15,0 0 1,-8 8-16,1-1 15,-8 8-15,7 1 16,0-1-16,1-7 16,-1 7-1,1-7-15,-1-1 16,1 1-16,-1-1 16,1 1-1,7-8-15,0 0 16,-8 8-16,8-8 15,-8 7 1,1 1-16,7-8 16,0 0-16,0 0 15,0 0-15,0 0 16,0 0 0,0 0-16,0 0 15,0 0-15,0 0 16,0 0-16,0 0 15,0 0 1,0 0-16,0 0 16,0 0-16,0 0 15,0 0 1,0 0-16</inkml:trace>
  <inkml:trace contextRef="#ctx0" brushRef="#br0" timeOffset="39750.19">9571 5862 0,'0'0'16,"0"0"-16,0 0 15,0 0 1,0 0-16,0 0 16,0 0-16,0 0 15,0 0-15,0 0 16,0 0 0,0 0-16</inkml:trace>
  <inkml:trace contextRef="#ctx0" brushRef="#br0" timeOffset="40445.94">9639 8853 0,'0'0'0,"0"0"15,0 0-15,0 0 16,0 0 0</inkml:trace>
  <inkml:trace contextRef="#ctx0" brushRef="#br0" timeOffset="41193.3">12610 8479 0,'0'0'16,"0"0"-16,0 0 16,0 0-16,0 0 15,0 0 1,0 0-16,0 0 15,0 0-15,0 0 16,0 0-16</inkml:trace>
  <inkml:trace contextRef="#ctx0" brushRef="#br0" timeOffset="41985.91">14900 10334 0,'0'0'0,"0"0"16,0 0-16,0 0 15,0 0 1,0 0-16</inkml:trace>
  <inkml:trace contextRef="#ctx0" brushRef="#br0" timeOffset="44407.21">9881 5572 0,'0'0'16,"0"0"-16,7 7 15,1 1-15,7-1 16,0 1-16,0 0 16,15-1-1,1 1-15,6-8 16,1 8-16,-8-8 16,1 7-16,-1 1 15,0-1 1,0 1-16,1 0 15,6-1-15,9 9 16,7-9 0,0 1-16,0 7 15,0-15-15,-16 8 16,1-1 0,0 1-16,7 0 15,1-1-15,7 1 16,-1 0-16,1-1 15,-7 1 1,-1-1-16,16 16 16,14-15-16,-7 7 15,-15-7-15,-15 0 16,0-1 0,7 1-16,16-1 15,7 1-15,-8 0 16,-7-16-16,-8 0 15,-7 16 1,8-16-16,-1 8 16,8 8-16,7-8 15,-7 0 1,-15 8-16,-8-8 16,-7 0-16,0 0 15,-8 0-15,7 7 16,1 1-1,-8-8-15,0 8 16,0-1-16,1-7 16,-1 0-16,0 0 15,0 0 1,0 8-16,0-8 16,0 0-16,0 0 15,1 0-15,-9 0 16,1 0-1,-1 0-15,1 0 16,-1 0-16,-7 0 16,8 0-1,-8 0-15,0 0 16,0 0-16,7 0 16,-7 0-1,0 0-15,0 0 16,0 0-16</inkml:trace>
  <inkml:trace contextRef="#ctx0" brushRef="#br0" timeOffset="45679.79">9488 5739 0,'0'0'0,"0"0"15,0 0-15,0 0 16,0 0-16,7 0 16,8 0-1,0 0-15,8 0 16,0 0-16,7 0 16,15-7-1,1-1-15,7 8 16,0-7-16,-8 7 15,-7 0-15,7 0 16,16 0-16,7 0 16,15 7-1,-15-7-15,0 0 16,15 15-16,0-7 16,0-8-1,-30 8-15,8-8 16,14 0-16,16 15 15,-8-7-15,0 7 16,0-8 0,23 16-16,-23-15 15,-22 7-15,7-7 16,30 7 0,-7-7-16,-8-8 15,-15 15-15,0-7 16,15-8-16,-15 7 15,-15-7 1,-15 8-16,-8-8 16,8 8-16,0-1 15,0 1-15,0-1 16,-1 1 0,-6 0-16,-1-1 15,0 1-15,-7-8 16,-1 0-1,1 8-15,-8-8 16,0 0-16,-7 0 16,-1 0-16,1 0 15,0 0 1,-8 0-16,0 0 16,0 0-16,0 0 15,0 0-15,0 0 16,0 0-1,0 0-15,0 0 16</inkml:trace>
  <inkml:trace contextRef="#ctx0" brushRef="#br0" timeOffset="47916.19">12345 5907 0,'0'0'16,"0"0"-16,0 0 15,0 0-15,0 0 16,0 0-1,0 0-15,0 0 16,0 0-16,0 0 16,0 0-1,0 0-15,8 8 16,-1 0-16,1-1 16,-1-7-16,9 0 15,-1 8 1,7-1-16,1 1 15,15 0-15,7-1 16,1 1-16,6 0 16,1-16-1,-7 16-15,-16-8 16,15 0-16,8 7 16,0-7-1,30 8-15,-15-8 16,-15-8-16,0 8 15,45 0-15,-7 0 16,-15 0 0,-23 0-16,22 0 15,8 8-15,1 0 16,-9-1 0,8 1-16,1-8 15,6 7-15,-14-7 16,-23 8-16,22-8 15,9 8 1,14-8-16,-15 0 16,8 0-16,7 0 15,-7 0 1,-23 0-16,-15 0 16,22 0-16,1 0 15,-1 0-15,-7 0 16,-15 0-1,0 7-15,0 1 16,-7 0-16,-16-8 16,0 0-16,-7 0 15,-8 0 1,0 7-16,-7-7 16,-1 8-16,-7-8 15,0 0 1,8 8-16,-8-8 15,0 0-15,0 0 16,-8 15-16,1-8 16,-9 1-1,-6 15-15,-1 0 16,0-8 0,-7 8-16,-23 8 15,-7-1-15,-8 1 16,7-1-16,16-7 15,7 8 1,0-24-16,-15 24 16,-15-1-16,0 8 15,8 1-15,-1-1 16,-14 15 0,-1-7-16,8-8 15,0 0-15,23-7 16,-1 7-16,-7 8 15,-7 7 1,-23 1-16,15-9 16,15-6-16,0-9 15,-15 1 1,0 7-16,-8 15 16,1 16-16,37-39 15,0 9 1,-7-1-16,-8 0 15,15-8-15,-23-7 16,16 0-16,7-8 16,8 1-1,7-1-15,1 0 16,7 1-16,-1-1 16,1-8-1,0 1-15,8 0 16,-1-8-16,1 7 15,-1 1-15,0 7 16,1-7 0,-1-1-16,8 1 15,0-8-15,0 0 16,0 8 0,0 7-16,0-7 15,0 7-15,0 8 16,8 0-16,-1 0 15,9 7 1,-1 8-16,7 16 16,9 7-16,29 7 15,-15-22 1,1 0-16,-1 7 16,-15-7-16,1 8 15,6 7-15,9 0 16,14-8-1,8 8-15,0 8 16,0 15-16,8 0 16,0-15-1,7 7-15,-30-15 16,-8 0-16,0 0 16,8 0-16,8-7 15,-1-9 1,1 9-16,-1-16 15,-22-8-15,7 16 16,1-8 0,-1 1-16,-7-9 15,0 1-15,-8-1 16,-7-7-16,-1-8 16,-7 1-1,1-9-15,-9 1 16,1-1-16,-1 1 15,-7-8 1,0 0-16,8 8 16,-8-8-16,0 0 15,0 0-15,7 0 16,1 0 0,7-16-16,0-6 15,15-17-15,16-6 16,7-9-1,0 1-15,7-16 16,1 0-16,-9 16 16,24-31-16,7 0 15,-7 15 1,-8-7-16,-15 0 16,7 7-16,31-7 15,0-1 1,-16 9-16,1-1 15,37-23-15,-30 24 16,-15 7-16,-15 0 16,15 0-1,0 7-15,-7 1 16,-8 15-16,-15 7 16,-8 8-1,-7 0-15,-8 8 16,0 7-16,-15 8 15</inkml:trace>
  <inkml:trace contextRef="#ctx0" brushRef="#br0" timeOffset="63884.02">9404 5831 0,'0'0'0,"0"0"16,-7-15-16,7 15 15</inkml:trace>
  <inkml:trace contextRef="#ctx0" brushRef="#br0" timeOffset="64814.63">9140 5862 0,'0'0'15,"0"0"-15,0 0 16,7 0-16,1 0 15,-1 0 1,1 0-16,0 0 16,-1 0-16,8-16 15,-7 16 1,7-7-16,0-1 16,0-7-16,8-1 15,0 9-15,7-8 16,8 7-1,7 0-15,0 1 16,-7-1-16,0 0 16,15-14-16,15 14 15,0-7 1,-8-1-16,-14 1 16,-1 0-16,8 7 15,23-7 1,7 0-16,0 7 15,-15 8-15,23 0 16,15-8-16,-16-14 16,-22 22-1,15-8-15,31 0 16,-16 1-16,-15-1 16,23 0-16,15 1 15,-38 7 1,0 7-16,46 9 15,-8-9-15,7 9 16,39-9-16,-69-7 16,8 0-1,53 8-15,-46-8 16,38 7-16,-30 1 16,-38-16-1,31 8-15,22 16 16,-23-1-16,46 8 15,-31-8-15,-22 8 16,30 0 0,-7 7-16,-23-7 15,30 8-15,-15-1 16,-53-7-16,22-7 16,47 14-1,-39-7-15,-7 0 16,14 0-16,-6 7 15,-31-7 1,-15 0-16,7 8 16,8 7-16,15 8 15,-22-16 1,-16-7-16,-15-8 16,-7 1-16,-8-9 15,0 1-15,-7-1 16,-1 1-1,1 0-15,-8-8 16,0 0-16</inkml:trace>
  <inkml:trace contextRef="#ctx0" brushRef="#br0" timeOffset="65818.09">11090 4534 0,'0'0'16,"0"0"-16,-15 0 16,-8 0-16,-7 0 15,-8-8 1,1 8-16,-9 0 16,1 8-16,0 7 15,-8 0-15,-23 16 16,-7 7-1,15-8-15,15 8 16,0 8-16,8 15 16,7 0-1,15 16-15,8 14 16,7 1-16,8-8 16,16 15-16,6-15 15,1-23 1,7 8-16,0-31 15,8-8-15,0 1 16,0-16 0,0-7-16,-1-8 15,-6-8-15,14-15 16,23-45-16,-7-1 16,-24 16-1,-6-16-15,-24 8 16,-22-8-16,-8 0 15,1 16-15,-1 22 16,23 31 0</inkml:trace>
  <inkml:trace contextRef="#ctx0" brushRef="#br0" timeOffset="66560.49">14039 4854 0,'0'0'16,"-16"8"-16,-21 22 16,-24 24-1,-22 45-15,15 15 16,15 16-16,23 46 16,22-8-16,23-46 15,16-31 1,14-30-16,-7-30 15,0-8-15,-1-16 16,9-14 0,22-39-16,15-38 15,-23 0-15,-7 0 16,-22-15 0,-9 38-16,-14 38 15,-1 0-15,-7 15 16,0 8-16,-15 16 15,-15 52 1,30-68-16</inkml:trace>
  <inkml:trace contextRef="#ctx0" brushRef="#br0" timeOffset="67191.16">13986 6548 0,'0'0'0,"0"0"16,-8-7-1,1-1-15,-9 1 16,-14-9-16,-23 9 15,-22 7 1,7 15-16,0 31 16,-23 22-16,-23 16 15,24 38-15,44-30 16,16 0 0,7 14-16,16-6 15,14-32-15,16 1 16,23-8-1,6-23-15,-6-15 16,-1-8-16,1-22 16,-9-8-16,39-39 15,0-15 1,-1-22-16,-14-16 16,-24 8-16,-21 22 15,-9 1 1,-14 0-16,-9 38 15,-6 15-15,-24 8 16,46 15-16</inkml:trace>
  <inkml:trace contextRef="#ctx0" brushRef="#br0" timeOffset="67944.34">13434 8815 0,'-8'23'16,"1"61"-1,7-15-15,7 22 16,8-30-16,8 8 16,7-8-16,1-23 15,14-7 1,15-1-16,16-22 15,-8-16-15,-8-7 16,1-23-16,-8-15 16,15-24-1,8-60-15,-39 7 16,1-30-16,-30 53 16,-16 23-16,-22 8 15,-15 15 1,7 30-16,-8 8 15,-22 31-15,-22 22 16,90-30 0</inkml:trace>
  <inkml:trace contextRef="#ctx0" brushRef="#br0" timeOffset="68716.47">15445 8212 0,'0'0'0,"-15"8"16,-23 0-1,-38 14-15,1 9 16,7 15-16,22 7 15,1 8-15,7 31 16,8 7 0,7 16-16,16-32 15,7-29 1,7-1-16,1-15 16,7-7-16,7 7 15,1-15-15,15 0 16,15 0-16,15-8 15,8 0 1,7-7-16,0-8 16,-23-15-16,8-31 15,-7-23 1,-8-15-16,-15 31 16,-16-8-16,-7-8 15,-7 23 1,-16-38-16,1 0 15,-16 8-15,-7 15 16,-8 8-16,-22 7 16,-16 0-16,76 46 15</inkml:trace>
  <inkml:trace contextRef="#ctx0" brushRef="#br0" timeOffset="70681.31">14946 4434 0,'0'0'0,"0"0"16,0 0-16,0 0 16,0 0-1,0-7-15,0-9 16,0 9-16,0-1 15,0 1-15,0-1 16,0 0 0,-8 1-16,-7-1 15,-8 8-15,-7 0 16,0 8 0,-8 22-16,0 1 15,8 7-15,0 0 16,7 8-16,8-8 15,-8 38 1,16-38-16,7 8 16,0-15-16,7-8 15,1-8-15,7 0 16,8 0 0,-1 1-16,16-1 15,0 0-15,7 1 16,-7-16-1,-8 0-15,-30 0 16</inkml:trace>
  <inkml:trace contextRef="#ctx0" brushRef="#br0" timeOffset="71177.96">15641 4472 0,'0'0'16,"0"0"-16,0 0 16,-7 0-16,-8-7 15,-8-1 1,-7 8-16,-1-7 15,9 14-15,-8 8 16,7 1-16,-7 7 16,-1 7-1,16-15-15,8 1 16,-1-1-16,8 0 16,0 0-1,8 1-15,7-1 16,7 0-16,24 1 15,7-16-15,-8 0 16,-15-8 0,-7 0-16,-8 1 15,0-1-15,-7-7 16,-1-8 0,1 0-16,-8 0 15,-8 8-15,-7 0 16,-7-8-1,-1 0-15,23 23 16</inkml:trace>
  <inkml:trace contextRef="#ctx0" brushRef="#br0" timeOffset="71603.92">15830 4244 0,'0'0'16,"0"0"-16,0 0 15,0 0-15,-15 15 16,0 8 0,0 0-16,7-8 15,1 8-15,-1-16 16,8 1-1,-7 15-15,7-23 16,0 0-16,0 0 16,7 8-16,16 7 15,7 0 1,0 0-16,1 8 16,-16-8-16,-8 1 15,-7 7 1,-7 7-16,-8 8 15,-8 0-15,8-7 16,7-16 0,1-7-16,7-8 15,0 0-15,0 0 16</inkml:trace>
  <inkml:trace contextRef="#ctx0" brushRef="#br0" timeOffset="71821.13">16201 3999 0,'0'0'0,"0"0"16,0 0-16,0 0 16,7 8-1,8 22-15,0 24 16,8 30-16,0 38 15,-8-38-15,-7-15 16,-8-69 0</inkml:trace>
  <inkml:trace contextRef="#ctx0" brushRef="#br0" timeOffset="72714.19">16178 4190 0,'0'0'16,"0"0"-16,8 0 16,22 0-16,23 8 15,0-8 1,-16-8-16,-6 8 15,-9-8-15,1 1 16,0-1 0,7-15-16,-30 23 15</inkml:trace>
  <inkml:trace contextRef="#ctx0" brushRef="#br0" timeOffset="73172.12">17108 4076 0,'0'0'15,"0"0"-15,0 0 16,0 0 0,-15 7-16,-8 8 15,0 1-15,1 7 16,-1 0-16,8-16 16,0 16-1,7-8-15,1 8 16,7-7-16,15-1 15,7 0 1,9-15-16,-1-8 16,0-7-16,-15 8 15,0-1-15,-15 0 16,-7 1 0,-16-1-16,-22 8 15,-1 8-15,16-1 16,15 1-1,15-8-15</inkml:trace>
  <inkml:trace contextRef="#ctx0" brushRef="#br0" timeOffset="73514.91">17902 3984 0,'0'0'0,"0"0"16,-8 0-16,-15 8 16,-14 15-16,-1 7 15,8 16-15,7-8 16,8 8-1,7-23-15,8 0 16,8 0-16,-1-8 16,1-8-1,-1 9-15,-7-1 16,-7 0-16,-23 16 16,-16 7-16,46-38 15</inkml:trace>
  <inkml:trace contextRef="#ctx0" brushRef="#br0" timeOffset="101882.29">9533 6289 0,'0'0'0,"-15"8"16,-8 14-16,-15 1 16,1 8-16,-1 7 15,0 15-15,8 1 16,-1 15-1,1-1-15,0 1 16,-8 15-16,0 0 16,16-23-16,7-15 15,7-8 1,0 0-16,8 23 16,16-15-16,6 15 15,1-23 1,0-7-16,-1-8 15,24 7-15,22-7 16,7-15 0,-7-1-16,-15-14 15,0-9-15,8-14 16,-16 15-16,8-24 16,-8 1-1,-7 8-15,-8-8 16,1-16-16,-9 1 15,-7-1-15,-7 8 16,-8-7 0,-15 15-16,-15-16 15,-16 16-15,-7 0 16,-15 8 0,-68 14-16,-23 1 15</inkml:trace>
  <inkml:trace contextRef="#ctx0" brushRef="#br0" timeOffset="102634.52">10780 7449 0,'0'0'16,"0"0"-16,-7 8 16,-8-1-1,-8 16-15,-15 8 16,-15 22-16,-15 46 16,15 1-16,8 45 15,22-39 1,16 9-16,14-23 15,16-24-15,0-22 16,7-8 0,0-7-16,0-16 15,8 0-15,0-7 16,22-8-16,16-8 16,-8-22-1,-8-8-15,1-31 16,-16-7-16,-14-8 15,-9-16 1,-14 24-16,-16-8 16,-7 15-16,-15 8 15,-15 8-15,-24 15 16,1 22 0,-7 24-16,75-8 15</inkml:trace>
  <inkml:trace contextRef="#ctx0" brushRef="#br0" timeOffset="103750">13570 9128 0,'0'8'16,"0"7"-16,-8 8 16,1 23-16,-1 7 15,8 8 1,8 8-16,-1-23 15,1-1-15,7-14 16,0 0 0,23 7-16,15-15 15,22-16-15,-7-14 16,8-24-16,15-22 16,-16-8-1,-22-8-15,-15-15 16,-8-8-16,-15 16 15,-7-8 1,-16-23-16,-29 8 16,-16 30-16,-15 8 15,-31 8-15,-52 30 16,45 31 0,106-8-16</inkml:trace>
  <inkml:trace contextRef="#ctx0" brushRef="#br0" timeOffset="104494.72">15581 8166 0,'0'0'0,"0"0"16,-8 0-16,-22 0 16,-8 0-1,-15 8-15,-30 15 16,-30 23-1,30 22-15,-16 62 16,16 23-16,8 0 16,14-8-16,38-46 15,16-8 1,22-14-16,15-16 16,23 0-16,15-23 15,15 0-15,38-38 16,-15-23-1,60-30-15,-67-8 16,22-23-16,-31-23 16,-14-8-1,-31-7-15,-37-76 16,-46 45-16,0 1 16</inkml:trace>
  <inkml:trace contextRef="#ctx0" brushRef="#br0" timeOffset="115450.57">18824 9632 0,'0'0'16,"0"0"-16,0 0 15,0 0 1,0 0-16,0 0 16,0 7-16,-8 1 15,1 7-15,-1 1 16,8 22-1,0 15-15,8 8 16,-1-7-16,1-1 16,0 16-1,-1 0-15,-7-1 16,0-30-16,-7 8 16,-1 8-16,0-9 15,1-14 1,-1-8-16,8-8 15,0-7-15,0-1 16,0-7-16,0 0 16</inkml:trace>
  <inkml:trace contextRef="#ctx0" brushRef="#br0" timeOffset="116058.19">19126 9365 0,'0'0'0,"0"0"16,0 0-16,0 0 15,0 0-15,0 0 16,8 0 0,22 7-16,8-7 15,0 8-15,-8-8 16,8 0 0,0-8-16,-1 1 15,1 7-15,0-8 16,0 0-16,0 8 15,-8 0 1,0-7-16,0 7 16,-7 0-16,0 7 15,-8 1-15,0 0 16,0 15 0,0 15-16,-7 15 15,-16 1-15,-7 14 16,-8 24-1,-7-1-15,0-14 16,7-16-16,8-23 16,0 0-1,0-7-15,7 7 16,1-23-16,7-7 16,-8 7-16,1-7 15,-1-1 1,0 1-16,1 0 15,-1-1-15,8-7 16</inkml:trace>
  <inkml:trace contextRef="#ctx0" brushRef="#br0" timeOffset="116265.41">19421 9907 0,'0'0'15,"15"-8"-15,68-7 16,31-8-16,90-15 16,-91 15-1,-113 23-15</inkml:trace>
  <inkml:trace contextRef="#ctx0" brushRef="#br0" timeOffset="120692.25">19096 7502 0,'0'0'16,"0"0"-16,0 0 15,0 0 1,0 8-16,0 15 15,0 0-15,0 15 16,0 8-16,0 7 16,0-7-1,8 0-15,-1 0 16,1-1-16,-1-14 16,1-8-16,-1 0 15,1-8 1,0 0-16,-1-7 15,1 0-15,-1-8 16,-7 0 0</inkml:trace>
  <inkml:trace contextRef="#ctx0" brushRef="#br0" timeOffset="121770.12">19822 7212 0,'0'0'15,"0"0"-15,0 0 16,0 0-16,0 0 16,0 0-1,0 0-15,0 0 16,-8 0-16,1 0 15,-1 0 1,-7 0-16,0 8 16,0-8-16,-8 15 15,8-7-15,0 0 16,7-1 0,1 1-16,-1 7 15,1 0-15,-1 1 16,8 7-16,0-1 15,8 1 1,-1 0-16,8 0 16,0 0-16,16 15 15,-1 8 1,0-8-16,0 0 16,8 16-16,-8-24 15,-7 8-15,0-7 16,-8-8-1,0 0-15,-7 0 16,-1-8-16,1 0 16,-8 8-1,0-8-15,0 1 16,-8-1-16,1 8 16,-1-16-16,0 1 15,-14 7 1,-8-7-16,-1 0 15,1-1-15,0 1 16,0-8 0,-1 0-16,1 0 15,7 7-15,8-7 16,0-7-16,0-1 16,8 1-1,-1-1-15,0-7 16,1-1-16,7 1 15,0 0 1,7-8-16,1 0 16,7-7-16,8-9 15,7-6 1,23-9-16,0 8 16,-15 16-16,-8 7 15,0 8-15,-7-1 16,-8 1-1,0 8-15,0-1 16,-7 0-16,-1 1 16,1-1-1,-8 8-15,0-8 16,0 1-16,-8-9 16,-22-14-16,-38-16 15,68 46 1</inkml:trace>
  <inkml:trace contextRef="#ctx0" brushRef="#br0" timeOffset="128006.56">10516 6487 0,'0'0'15,"-8"-15"-15,1-23 16,-1-23 0,8-38-16,0 22 15,0 1-15,-8 0 16,-7-1-16,-15 24 16,30 53-1</inkml:trace>
  <inkml:trace contextRef="#ctx0" brushRef="#br0" timeOffset="137748">8573 5274 0,'0'0'0,"0"0"16,0 0-16,0 0 16,0 0-1,0 0-15,0 0 16,-8 7-16,1 1 15,-1 0-15,8-8 16,0 0 0,0 0-16,0 0 15,0 0-15,0 7 16,0-7-16,0 0 16,0 8-1,-7 0-15,-1-1 16,0 9-16,-7-1 15,-7 8 1,-24 30-16,-7 8 16,-15 0-16,15-15 15,-15 15-15,-22 54 16,-16 7 0,23-23-16,-16 54 15,-14-8-15,-38 45 16,53-52-1,-23 22-15,0-7 16,53-62-16,-16 16 16,-6-8-16,22-22 15,22-32 1,16-14-16,0 0 16,7-9-16,0 1 15,8-7-15,0-1 16,0-8-1,0 9-15,0-9 16,0 9-16,0-9 16,-8 9-16,0-1 15,1 8 1,-9-8-16,9 8 16,-1 0-16,0-8 15,1 8 1,7-8-16,-1 0 15,9-7-15,-1 7 16,1-7 0,-1 7-16,8-7 15,0-1-15,-7 9 16,-1 7-16,8 7 16,8 16-1,7 23-15,15-1 16,8 1-16,15-8 15,7-15-15,31 91 16,-16-45 0,9-16-16,14 16 15,-15-1-15,15 1 16,8-16 0,15 39-16,23 22 15,-8-38-15,-30 1 16,37 37-16,-7-38 15,-7 0 1,30 23-16,-46-22 16,-7-24-16,38 54 15,-31-16-15,0-22 16,23-1 0,-37 1-16,-9-8 15,16-8-15,8-7 16,-24 0-16,1-8 15,15 23 1,-23-31-16,-30-7 16,0-8-16,0 0 15,7 8 1,1 0-16,-1-8 16,-7-7-16,-7-9 15,-9-6-15,16 7 16,-7-8-1,-1 0-15,0-7 16,1-1-16,-16-7 16,0 8-1,-7-8-15,-8 0 16,0 0-16,0 0 16,0-8-16,0 1 15,1-1 1,6-15-16,1 8 15,0-8-15,-1-7 16,-7-9-16,8-22 16,-8-15-1,0-31-15,-7 31 16,-1-31-16,-7-8 16,0 24-1,0 7-15,-15-15 16,0-54-16,0 46 15,-8-23-15,1 24 16,-1-1 0,0-15-16,8-31 15,-7 54-15,-16-16 16,-8 1 0,9 22-16,-1 24 15,-8-16-15,9 23 16,6-1-16,1 9 15,8 0 1,-1-1-16,0 1 16,-7-8-16,0 7 15,-1 8-15,1 8 16,0 0 0,15 15-16,0 0 15,0 8-15,7 7 16,0 1-1,1-1-15,-1 1 16,8 7-16,0 0 16,0 0-16,0 0 15,0 0 1,0 0-16,0 0 16,0 0-16,0 0 15,15 0-15,23 7 16,38 1-1,30-8-15,22 7 16,-22 9-16,38-16 16,22 7-1,-30 32-15,46-9 16,-69-15-16,53 1 16,-30-24-16,8 23 15,15 0 1,-53-22-16,30 7 15,15 15-15,-45-7 16,0-1-16,-16 9 16,-14-9-1,-31 1-15,-15 0 16,-7-1-16,-8 1 16,0-8-1,-7 0-15,-1 7 16,1 1-16,-8-8 15,0 0-15,0 0 16,0 0 0,0 0-16,0 0 15,8 8-15,-1 7 16,1 23 0,-8 16-16,0-1 15,0 0-15,7-7 16,1 23-16,7 22 15,8 16 1,-1-30-16,9-1 16,21 8-16,-6 8 15,-8-24-15,7 9 16,-7-9 0,0 1-16,7 15 15,23-23-15,-8-15 16,1-8-1,-23 0-15,-8-15 16,0 7-16,8-7 16,0 0-1,-16-7-15,1-1 16,0-8-16,0 9 16,-8-9-1,0 1-15,0 7 16,-8-15-16,1 8 15,0-1-15,-1 1 16,1 0-16,-1-1 16,1 1-1,-8-8-15,7 8 16,1-1-16,-1 1 16,1 0-1,-8 7-15,8 0 16,-1-7-16,1 7 15,-1 0 1,8 0-16,8 8 16,22 23-16,16-8 15,22 31-15,-15-8 16,-23-15 0,1-16-16,14 1 15,1-8-15,-8-16 16,7 9-1,1-9-15,-1 9 16,16-16-16,7 0 16,0 0-16,-30-8 15,23 0 1,37-15-16,15-7 16,-37-8-16,23-8 15,7-15-15,-38 15 16,-8-15-1,24-15-15,29-46 16,-15 7-16,8-45 16,31-31-1,-54-7-15,0-1 16,53-15-16,-52 77 16,22-31-1,7 23-15,-30 8 16,16-8-16,7 30 15,-30 39-15,7 7 16,8 8 0,-31 23-16,-14 0 15,-8 7-15,-8 9 16,-15 6 0,-30 16-16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31:44.56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9291 7403 0,'0'0'0,"0"0"16,0 0-16,-23 8 0,-7 7 16,-8 0-16,-7 1 15,-8 7 1,0-1-16,15 9 15,1 0-15,6 7 16,9 0-16,-1 8 16,0-1-1,8 16-15,8 8 16,7 0-16,0 7 16,0-7-16,7 0 15,8-8 1,0 0-16,0-8 15,8-7-15,15 0 16,15-8-16,-8-15 16,1 0-1,-1-8-15,0-7 16,8-8-16,23-8 16,-8-7-1,-15-1-15,-8 1 16,-7-8-16,0-7 15,0-1-15,-8 1 16,0-24 0,-7-7-16,-8 0 15,-8 8-15,-7-1 16,-7 1 0,-16-8-16,0 0 15,1 0-15,-1 7 16,-7 8-16,0 8 15,-23-8 1,0 24-16,7 6 16,46 16-16</inkml:trace>
  <inkml:trace contextRef="#ctx0" brushRef="#br0" timeOffset="25974.92">16276 7869 0,'0'0'15,"0"0"-15,0 0 16,0 0 0,0 0-16,0 0 15,0 0-15,0 0 16,0 0-16,0 0 16,0 0-1,-7 0-15,7 0 16,-8 0-16,8 0 15,0 0 1,-7 0-16,-1 0 16,0 7-16,1 1 15,-1 0-15,1-1 16,-1 1 0,1 0-16,-1-1 15,1 1-15,-1 7 16,0-7-1,1-1-15,-1 16 16,8-15-16,-7 7 16,7 0-16,0 1 15,0-1 1,0-7-16,0-1 16,0 1-16,0 7 15,0-7 1,7-1-16,1 1 15,-1 0-15,9 7 16,-9-7-16,8-1 16,0 1-1,0-1-15,1 1 16,-9-8-16,8 8 16,-7-1-1,-1-7-15,1 0 16,0 0-16,-1 0 15,1 0-15,-1 0 16,-7 0 0,0 0-16,0 0 15,8 0-15,-1-7 16,1-1 0,-1 0-16,-7 1 15,0-1-15,0 1 16,0-9-16,0 9 15,0-1-15,0 0 16,0 1 0,-7-1-16,-1 1 15,-7-9-15,-7 1 16,-1 0 0,0-1-16,0 9 15,1 7-15,7-8 16,0 8-1,-31 8-15,46-8 16</inkml:trace>
  <inkml:trace contextRef="#ctx0" brushRef="#br0" timeOffset="39967.33">15891 7808 0,'0'0'0,"0"0"16,0 0-16,0 0 15,0 0 1,0 0-16,0 0 16,0 0-16,-8 0 15,-7 0 1,0 0-16,0 0 16,0 0-16,0 0 15,-8 0 1,0 0-16,1 0 15,6 0-15,1 7 16,0 1-16,0 0 16,8-1-1,-1 1-15,0 0 16,1 7-16,7 0 16,0 8-16,0 0 15,7 7 1,1 9-16,0-17 15,-1 1-15,8 8 16,-7-16 0,-1 0-16,1-7 15,-1 0-15,1-1 16,0 9-16,7-9 16,0 1-1,0-1-15,-8-7 16,1 0-16,0 0 15,-1 0 1,8 0-16,-7 0 16,-1 0-16,1 0 15,-1 0 1,1-7-16,0-1 16,-8 8-16,7-7 15,-7-9-15,-7 9 16,-9-16-1,16 23-15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1:49:32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6244 5587 0,'0'0'16,"0"0"-16,0 0 15,0 0-15,0 0 16,0 0-16,0 0 15,0 0 1,0 0-16,0 0 16,0 0-16,0 0 15,0 0 1,0 0-16,0 0 16,0 0-16,0 0 15,8 0-15,0 0 16,-1 0-1,1-8-15,-1 1 16,1 7-16,-1 0 16,-7 0-16,8 0 15,-8 0 1,0 0-16,7 7 16,1 1-16,0-1 15,-1 9 1,1-1-16,-1 8 15,1 0-15,-1 7 16,1 1-16,-1-1 16,1 1-1,0 7-15,-1 0 16,1-7-16,-1-8 16,1-1-1,-8 1-15,0-7 16,0-9-16,0 1 15,0 7-15,0-7 16,0 15 0,0-8-16,0-15 15</inkml:trace>
  <inkml:trace contextRef="#ctx0" brushRef="#br0" timeOffset="197">6328 6136 0,'0'0'16,"0"0"-16,0 0 15,0 0-15,0 0 16,15-15-16,22 7 16,24 1-1,-1-1-15,-7 8 16,-53 0-16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1:58:44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2895 11334 0,'0'0'0,"0"0"16,0 0 0,0 0-16,0 0 15,-7 0-15,-1 7 16,8-7-16,-7 0 15,-1 8 1,1 0-16,-1-1 16,0 24-16,-7 22 15,8 8 1,-1-7-16,1-8 16,-1 7-16,8-7 15,0-16-15,0-7 16,0-7-1,0-1-15,0 0 16,8-7-16,7-1 16,0 1-1,8 0-15,-1-8 16,1-8-16,-8 0 16,0 1-16,-7-1 15,-1 0 1,1-7-16,-1 0 15,-7-8-15,0 0 16,-7-15-16,-1 0 16,-7 0-1,0-1-15,0 1 16,0 8-16,0 7 16,0 8-1,7 7-15,0 0 16,1 1-16,7 7 15,-8 0-15,8 0 16,0 0 0,0 0-16</inkml:trace>
  <inkml:trace contextRef="#ctx0" brushRef="#br0" timeOffset="2387.12">3425 11532 0,'0'0'0,"0"0"15,0 0 1,0 8-16,7 15 15,1 0-15,-1 15 16,1 15-16,-1 1 16,9 7-1,-1 0-15,0 0 16,0-15-16,0-8 16,0-15-1,8 0-15,7 0 16,8-16-16,0-7 15,-1-7-15,-6-9 16,-1-7 0,8-22-16,-8-1 15,-15-8-15,0-45 16,-7 15 0,-1 0-16,1 8 15,-8 15-15,0-8 16,7 23-16,1 8 15,-8 8 1,0 7-16,0 8 16,8-1-16,-8 16 15</inkml:trace>
  <inkml:trace contextRef="#ctx0" brushRef="#br0" timeOffset="2897.79">4218 11181 0,'0'0'0,"0"8"16,8 15-16,22 45 15,23 32-15,15-1 16,-15-8 0,-15 16-16,-15-46 15,-8-7-15,0-1 16,0 1-16,-8-24 15,1 1 1,0-1-16,-1-7 16,1-15-16,-8-8 15,0 0 1</inkml:trace>
  <inkml:trace contextRef="#ctx0" brushRef="#br0" timeOffset="3393.05">4249 11029 0,'0'0'0,"-8"7"0,0 1 15,1-1 1,-1 1-16,8-8 16,0 0-16,0 0 15,0 0 1,0 0-16,0 0 16,0 0-16,8-8 15,15-7 1,14-15-16,9 14 15,-1 1-15,-7 15 16,-8 0-16,0-8 16,1 24-1,-9-1-15,1 0 16,0 8-16,-8 0 16,-8 8-16,-7-1 15,-7 16 1,-8 15-16,-8 15 15,-7-15-15,0-7 16,-8-1 0,0 1-16,8-24 15,30-30-15</inkml:trace>
  <inkml:trace contextRef="#ctx0" brushRef="#br0" timeOffset="5176.03">19005 4488 0,'0'0'0,"0"0"0,0 0 16,0 0 0,0 0-16,0 7 15,0 9-15,0 7 16,8 22 0,-8 24-16,0 15 15,0-15-15,0-16 16,-8 31-1,1 8-15,-1-24 16,-7 1-16,8-16 16,-1-7-16,0 15 15,1 8 1,-8-23-16,0-8 16,15-38-16</inkml:trace>
  <inkml:trace contextRef="#ctx0" brushRef="#br0" timeOffset="6264.52">19134 4457 0,'0'0'0,"-8"0"16,-7 0-16,0 0 16,0 0-16,0 0 15,7 0-15,1 0 16,7 0-1,-8 0-15,8 0 16,0 0-16,0 0 16,0 0-1,23-7-15,22 7 16,16-8-16,-8 8 16,15-15-16,7 22 15,24-14 1,-16-1-16,0 0 15,0 1-15,8-1 16,-8-7 0,-30 7-16,-8 1 15,1 7-15,6 0 16,-14 7-16,0-14 16,-8 14-1,1 1-15,-9 0 16,1-1-16,0 8 15,-8 1 1,0-1-16,0 8 16,-8-8-16,1 16 15,0 7-15,7 0 16,-8 8 0,8 15-16,-7-8 15,0 8 1,-1-15-16,1-8 15,-1 31-15,-7 0 16,8-16-16,-1-7 16,1 0-16,-1-1 15,-7-14 1,8-1-16,0 9 16,-1-16-16,1-1 15,-8-6 1,0-1-16,0-7 15,0-1-15,0 1 16,0 0-16,0-8 16,0 0-1,0 0-15,0 7 16,-8 1-16,1-1 16,-16 16-1,-22 0-15,-24 0 16,-6-8-16,22 1 15,0-9 1,-23 9-16,1-9 16,-16 1-16,8-1 15,-8 1-15,-15 0 16,16-8 0,29 0-16,1 0 15,-1 0-15,8 0 16,8-8-16,15 8 15,7 0 1,0 0-16,8 0 16,0-8-16,15 8 15</inkml:trace>
  <inkml:trace contextRef="#ctx0" brushRef="#br0" timeOffset="7610.83">19739 4709 0,'0'0'0,"0"0"0,0 0 15,0 0 1,0 0-16,-8 0 15,-7 8-15,0-1 16,-8 9 0,-15 6-16,-15 17 15,16-16-15,6 15 16,1 0 0,8 0-16,6-7 15,9-1-15,-1-15 16,1 8-1,7-7-15,7 6 16,-7-22-16</inkml:trace>
  <inkml:trace contextRef="#ctx0" brushRef="#br0" timeOffset="7961.13">19444 5358 0,'0'0'0,"0"0"16,0 0-16,0 0 15,0 0 1,0 0-16,15 0 16,8 0-16,-1 0 15,24 0 1,-1-8-16,0-7 16,8 0-16,-7-1 15,7-7-15,-16 1 16,-37 22-1</inkml:trace>
  <inkml:trace contextRef="#ctx0" brushRef="#br0" timeOffset="8242.43">19761 4908 0,'0'0'0,"0"0"15,0 0 1,8 7-16,7 1 16,8 7-16,-1 8 15,9 7 1,-9 9-16,1-1 15,-8-8-15,-7-14 16,-8-16-16</inkml:trace>
  <inkml:trace contextRef="#ctx0" brushRef="#br0" timeOffset="8413.43">19542 5205 0,'0'0'0,"0"0"15,-7 0-15,-9 0 16,16 0-16</inkml:trace>
  <inkml:trace contextRef="#ctx0" brushRef="#br0" timeOffset="8812.29">19784 5381 0,'0'0'16,"0"0"-16,-8 7 16,-22 9-16,30-16 15</inkml:trace>
  <inkml:trace contextRef="#ctx0" brushRef="#br0" timeOffset="9659.29">19625 3847 0,'0'0'16,"0"0"-16,0 0 16,0 7-16,8 24 15,7 53-15,-7 0 16,-1 0-1,1 0-15,-8 0 16,0-39-16,0-22 16,0-7-1,0-9-15,0-7 16,0 0-16</inkml:trace>
  <inkml:trace contextRef="#ctx0" brushRef="#br0" timeOffset="10431.65">19754 3808 0,'0'0'0,"0"0"16,0 0-1,7 0-15,8 0 16,16 0-16,7 8 16,7 0-16,0-8 15,-7 0 1,7-16-16,23 9 15,23-8-15,-8-1 16,-15 1 0,-22 7-16,-8 1 15,-1 7-15,-6 0 16,-9 0 0,-7 0-16,0 0 15,1 0-15,-9 0 16,1 7-16,-1-7 15,1 8 1,-1 0-16,1-1 16,0 16-16,-1 0 15,1 31 1,-1-9-16,1 1 16,-8 8-16,0-9 15,0-7-15,0-15 16,0 0-1,0 0-15,0-15 16,0-1-16,0 1 16,0-8-1,0 0-15,0 0 16,0 0-16,0 0 16,0 0-16,0 0 15,0 8 1,-8-1-16,-14 9 15,-16-9-15,-23 16 16,-52 8-16,-8-1 16,23-7-1,-54 23-15,16-16 16,8 1-16,-23-16 16,-8 8-1</inkml:trace>
  <inkml:trace contextRef="#ctx0" brushRef="#br0" timeOffset="12578.34">20865 4740 0,'0'0'0,"0"0"16,0 0-16,0 0 16,0 0-1,0 0-15,0 0 16,0 0-16,-7-16 15,-1 1 1,8 0-16,0 7 16,0-7-16,0 0 15,0 7 1,0-7-16,0-1 16,8 1-16,7 0 15,0 0-15,7-8 16,1 8-1,-8 7-15,0 0 16,0 1-16,-7 7 16,0 0-16,-1 0 15,1 0 1,-8 0-16,0 0 16,0 0-16,7 0 15,1 0 1,-8 0-16</inkml:trace>
  <inkml:trace contextRef="#ctx0" brushRef="#br0" timeOffset="12938.47">20865 4671 0,'0'0'0,"0"0"16,0 0-16,8 15 15,-1 23 1,1 0-16,7 16 15,-8-8-15,1-8 16,-8-8-16,8 16 16,-8-8-1,0 1-15,7-1 16,-7-8-16,8-7 16,-1-8-1,-7-15-15</inkml:trace>
  <inkml:trace contextRef="#ctx0" brushRef="#br0" timeOffset="13136.53">21765 5121 0,'0'0'0,"0"8"16,-8 7-16,-7 23 15,-23 23-15,-7 8 16,0 7 0,-1-30-16,46-46 15</inkml:trace>
  <inkml:trace contextRef="#ctx0" brushRef="#br0" timeOffset="51965.32">2888 11670 0,'0'0'0,"0"0"15,0 0-15,0 0 0,0 0 16,0 0-16,0 0 16,0 0-1,0 0-15,0 0 16,0 0-16,0 0 16,0 0-16,0-8 15,0 8 1,0-15-16,0 15 15</inkml:trace>
  <inkml:trace contextRef="#ctx0" brushRef="#br0" timeOffset="52090.34">2873 11349 0,'0'0'16,"0"0"-16,0 0 16,0 0-16,0-8 15,0-7 1,7-8-16,-7 23 15</inkml:trace>
  <inkml:trace contextRef="#ctx0" brushRef="#br0" timeOffset="52315.08">2895 10990 0,'0'0'0,"0"0"15,0 0-15,0-7 16,0-9-16,0 1 16,0 0-1,0 0-15,0-8 16,0-8-16,0 8 15,0-15-15,0 15 16,0 0 0,0 1-16,0-1 15,0 0-15,0 0 16,0 8 0,0-1-16,0 1 15,0 15-15</inkml:trace>
  <inkml:trace contextRef="#ctx0" brushRef="#br0" timeOffset="53226.76">2880 11166 0,'0'0'15,"0"0"-15,0 0 16,0 0-16,0 0 16,0 0-1,8-15-15,-1-1 16,1 1-16,0-8 15,-1 0-15,1-7 16,-8-1 0,0 8-16,0 0 15,0 1-15,0 6 16,-8-7 0,8 8-16,0 0 15,-7 0-15,7 7 16,-8-7-16,0-1 15,8 16 1</inkml:trace>
  <inkml:trace contextRef="#ctx0" brushRef="#br0" timeOffset="55628.63">2661 10525 0,'0'0'16,"0"0"-16,0 0 15,0 0 1,0 0-16,0 0 15,0 0-15,0 0 16,0 0-16,0 0 16,0 0-1,0 0-15,0 0 16,0 0-16,8 0 16,7 0-1,0 0-15,0 7 16,8 1-16,-1 0 15,1 7 1,0-7-16,14-8 16,-37 0-16</inkml:trace>
  <inkml:trace contextRef="#ctx0" brushRef="#br0" timeOffset="60253.02">2948 11097 0,'0'0'0,"0"0"16,0 0-16,0 0 15,0 0 1,0 0-16,0 0 15,0 0-15,0 0 16,0 0-16,0 0 16,-7-7-1,-1-9-15,8 9 16,-7-9-16,-1 1 16,8 8-16,-7-1 15,-1-7 1,8-1-16,-8-7 15,-7-22-15,8-16 16,-1-8 0,1 8-16,7 15 15,0 16-15,0-16 16,0 15-16,0 8 16,0 8-1,0 0-15,0 0 16,0 7-16,0 8 15,0-8-15,0 1 16,0 7 0,0 0-16</inkml:trace>
  <inkml:trace contextRef="#ctx0" brushRef="#br0" timeOffset="69634.6">2782 11082 0,'0'0'15,"0"0"-15,0 0 16,0 0-16,0 0 15,0 0 1,0 0-16,0 0 16,0-8-16,-8-15 15,1-7-15,-1-8 16,1-8-16,-1-7 16,8-1-1,0 8-15,0 8 16,0 8-16,0 7 15,0 0 1,0 8-16,0 7 16,0 8-16,0-8 15,0 1-15,0-1 16,0 8 0,0 0-16,0 0 15,0 0-15,0 0 16,8 23-1,14 38-15,1 0 16,-8-23-16,0 0 16,-7-15-16,-1 8 15,-7-1 1,0-7-16,0 0 16,0-8-16,0-7 15,0-8-15,0 0 16,0 0-1,0-8-15,0-15 16,0-30-16,0-31 16,0 15-1,0 16-15,0 15 16,0 15-16,0 8 16,0-1-16,0 9 15,0 7 1,0 0-16,0 0 15,0 0-15,0 0 16,0 7-16,0 16 16,0-23-1</inkml:trace>
  <inkml:trace contextRef="#ctx0" brushRef="#br0" timeOffset="99836.92">877 9746 0,'0'0'16,"0"0"-16,0 0 15,0 0-15,0 0 16,0 0 0,0 0-16,0 0 15,0 0-15,-15 46 16,7 0 0,8 38-16,8 0 15,7 0-15,-15-16 16,0-14-16,0-8 15,0-16 1,0-7-16,0-8 16,0-7-16,0-8 15,0 0-15,0 0 16,0 0 0,0 0-16,0 0 15,0-23-15,-15-23 16,7-7-16,1-1 15,7-22 1,7 15-16,-7 15 16,0 16-16,0 7 15,0 15 1,0 8-16,0 0 16,0 0-16,0 0 15,-7 31-15,14 68 16,-7-99-1</inkml:trace>
  <inkml:trace contextRef="#ctx0" brushRef="#br0" timeOffset="182291.7">2812 10792 0,'0'0'0,"0"0"0,0 0 0,0-23 0,0-15 16,0 7 0,0-7-16,0 0 15,0 0-15,0-8 16,0-7-1,0-1-15,0 1 16,0-16-16,0-7 16,0-16-1,-7 1-15,7-16 16,0 15-16,0 16 16,0 0-16,7-1 15,1 9-15,-1 6 16,1 9-1,7 0-15,0-1 16,-7 16-16,7 0 16,0-8-1,-7 31-15,-1 7 16,-7 1-16,0-1 16,0 0-16,0 1 15,0 7 1,0-8-16,0 8 15,0 0-15,0 0 16,0 0 0,0 0-16,0 0 15,0 0-15,0 0 16,0 0-16,0 0 16,0 0-1,0 0-15,0 0 16,0 0-16,0 0 15,0 0 1,0 0-16,0 0 16,0 0-16,0 0 15,0 0-15,0 0 16,0 0 0,0 0-16,0 0 15,0 0-15,0 0 16,0 0-16,0 0 15,0 0 1,0 0-16,0 0 16,0 0-16,0-8 15,-7 1-15,7 7 16,-8-8 0,8 8-16,0 0 15,-8-8-15,1 1 16,-1-1-1,1 1-15,7 7 16,0 0-16,-8-8 16,8 8-1,0 0-15,0 0 16,0 0-16,0 0 16</inkml:trace>
  <inkml:trace contextRef="#ctx0" brushRef="#br0" timeOffset="186896.96">2911 9151 0,'0'0'0,"0"0"16,0 0-16,0 0 16,-8 0-16,0-8 15,-7-15-15,-7-15 16,-9-23 0,1-15-16,0-16 15,0 1-15,-1-1 16,1 1-16,0 7 15,7 38 1,1 8-16,6 7 16,9 16-16,-1 7 15,8 8-15</inkml:trace>
  <inkml:trace contextRef="#ctx0" brushRef="#br0" timeOffset="187453.35">2994 9143 0,'0'0'15,"15"-7"-15,0-9 16,8-6-16,14-32 15,9-30 1,-8 0-16,7-30 16,0-31-16,1 30 15,-9 1-15,-6 7 16,-1 15 0,-15 39-16,0 22 15,8 16-15,-23 15 16</inkml:trace>
  <inkml:trace contextRef="#ctx0" brushRef="#br0" timeOffset="188764.29">2374 7350 0,'0'0'16,"0"0"-16,0 0 16,0 0-16,0 0 15,0 0 1,0 0-16,0 0 15,-8 7-15,-7 16 16,0 23-16,0 15 16,0 23-1,7 0-15,1-15 16,14-23-16,8 22 16,0-14-1,1-8-15,6-16 16,1-7-16,0-8 15,7-7-15,8-8 16,-8-8 0,-7-7-16,7-23 15,-8-16-15,-6-22 16,-9 0 0,-7-1-16,-7 9 15,-1 14-15,-7 24 16,0-1-16,-8 8 15,-7 23 1,-8 23-16,-7 15 16,-1 1-16,46-39 15</inkml:trace>
  <inkml:trace contextRef="#ctx0" brushRef="#br0" timeOffset="189065.41">2782 7854 0,'0'0'0,"0"0"15,0 0-15</inkml:trace>
  <inkml:trace contextRef="#ctx0" brushRef="#br0" timeOffset="189351.9">3122 7403 0,'0'0'0,"-7"8"16,-8 7-16,-1 0 15,-6 16-15,7-1 16,-1-7 0,1 0-16,0 0 15,8-8-15,-1 1 16,1-1-16,-1 0 15,8-15 1</inkml:trace>
  <inkml:trace contextRef="#ctx0" brushRef="#br0" timeOffset="189862.92">3856 7266 0,'0'0'0,"0"0"15,-8 15 1,-7 8-16,-8 15 16,-7 8-16,0 23 15,7 38-15,0 7 16,23 8-1,0-53-15,8-39 16,-1-14-16,1-9 16,7-14-1,8-16-15,7-23 16,15-38-16,1 8 16,-8 15-16,-8 15 15,-8 8-15,-14 15 16,-8 7-1,-8 9-15,-14-1 16,22 8-16</inkml:trace>
  <inkml:trace contextRef="#ctx0" brushRef="#br0" timeOffset="190221.07">4067 7686 0,'0'0'0,"-7"0"15,7 0-15</inkml:trace>
  <inkml:trace contextRef="#ctx0" brushRef="#br0" timeOffset="193516.5">2820 9311 0,'0'0'0,"0"0"15,-8 8-15,1 0 16,-1 7-16,8-8 16,-7 1-1,7-8-15,0 0 16,0 0-16,0 0 15,-8-15-15,0 0 16,1-16 0,-1 8-16,1-23 15,-1 16-15,1 7 16,-1-8-16,1 1 16,-9-1-1,1 1-15,0 7 16,0 0-16,0 0 15,-8-7 1,-7-1-16,7 8 16,-7-23-16,7 16 15,1-1 1,7 1-16,0-1 16,-1 1-16,-6-1 15,7 1-15,-8-1 16,0 16-1,1 0-15,-1-1 16,0 1-16,1 7 16,-1-7-16,0 8 15,0-9 1,1 9-16,-1-1 16,0-7-16,1 7 15,7 0 1,0 1-16,-1-1 15,9 8-15,-1-7 16,1 7-16,-1 0 16,1 0-1,7 0-15</inkml:trace>
  <inkml:trace contextRef="#ctx0" brushRef="#br0" timeOffset="199578.91">2170 8731 0,'0'0'0,"0"0"15,0 0 1,0 0-16,0 0 16,-8-7-16,1-1 15,-9-7 1,1-8-16,0-8 15,0 1-15,0-1 16,0 1-16,7 7 16,1 0-1,-1 0-15,8 0 16,0-7-16,0-9 16,15-6-16,8-16 15,0 7 1,-1 1-16,1 22 15,7-7-15,-15 23 16,8-16 0,0 16-16,-1 0 15,1-1-15,15 1 16,0 0-16,7 0 16,23-1-1,8-6-15,-16 6 16,-22 9-16,7-1 15,16-7-15,7 7 16,7 0 0,1 1-16,15 7 15,7-8-15,8 1 16,-23-1 0,23-7-16,60-24 15,-37 9-15,14 7 16,-37 15-16,0 1 15,22 7 1,16 7-16,-30 1 16,37 0-16,-45-8 15,-31 7 1,31-7-16,7 8 16,-14-8-16,-9 0 15,16 0-15,-7-15 16,-31 15-1,0 0-15,15-8 16,-8 8-16,-7 8 16,0-8-16,-22-8 15,-1 8 1,-7-8-16,-8 8 16,-7 0-16,-8 0 15,-7 0 1,-8 0-16</inkml:trace>
  <inkml:trace contextRef="#ctx0" brushRef="#br0" timeOffset="205300.06">2774 10670 0,'0'0'15,"0"0"-15,0 0 16,0 0-16,0 0 16,0 0-16,0-23 15,0-8 1,0 9-16,0-1 16,0 0-16,0-8 15,0 1-15,0-1 16,0 1-1,8 7-15,-8 0 16,0 8-16,0-16 16,0 8-1,0-7-15,0-1 16,0-7-16,0 0 16,0 7-16,8-7 15,-8 8 1,0 7-16,0 0 15,0 0-15,0 8 16,0-8 0,0-15-16,0-1 15,0 1-15,0-8 16,0 1-16,0-1 16,0 15-1,-8-15-15,8 24 16,0-9-16,0 1 15,0-1-15,0 8 16,0 0 0,0 0-16,0-7 15,0-8-15,0 7 16,0 1 0,0 7-16,0 0 15,0-15-15,0 30 16,0 0-16,0 8 15,0-7 1,0-1-16,0 0 16,0-7-16,8-15 15,-8 7-15,0 7 16,0 1 0,0 8-16,0-9 15,0 9-15,0-1 16,0 0-16,0 1 15,0 7 1,0-8-16,0 1 16,0-1-16,0 0 15,0 8 1,0 0-16,0 0 16,0 0-16,0 0 15,0 0-15,0 0 16,0 0-1,0 0-15,0 0 16,0 0-16,0 0 16,0 0-1,0-7-15,0 7 16,0 0-16,0 0 16,0 0-16,0-8 15,0 0 1,0 8-16,0-7 15,0-1-15,0-15 16,0 8-16,0 0 16,0-1-1,0-6-15,0 6 16,0 9-16,0 7 16,0 0-1,0-16-15,0 9 16,0-1-16,0 0 15,0-14 1,0 22-16,0 0 16,0-8-16,0 8 15,0-15-15,0-1 16,0 9-16,0-1 16,0 1-1,0 7-15,0 0 16,0 0-16,0 0 15,0 0 1,0 0-16,7-8 16,-7 8-16,0 0 15,0 0-15,0-8 16,0 1 0,0-1-16,0 0 15,8-7-15,-8 15 16,0-8-1,0 1-15,0-1 16,0 1-16,7-9 16,1 1-1,-8 0-15,0 0 16,7-8-16,-7 7 16,0 9-16,8-9 15,-1 1-15,1 0 16,0-8-1,-1 8-15,1-1 16,7-6-16,0-1 16,-7 7-16,7-6 15,-8-1 1,1 7-16,7 1 16,0 0-16,0 0 15,0-1 1,0 1-16,0-8 15,1 8-15,6-8 16,1 8 0,7-16-16,0 8 15,8 0-15,0 1 16,0-1-16,0 7 16,-8 1-16,0 0 15,-7 0 1,15-1-16,7 1 15,15 0-15,8 7 16,-7 1 0,-8-1-16,-8 0 15,1 8-15,7 0 16,-1 0-16,1 0 16,8 0-1,-16-7-15,-7 7 16,15 7-16,7-7 15,8-7 1,-7 7-16,-1-8 16,-7 8-16,0 0 15,15 0-15,-7 0 16,-8 0 0,-8-8-16,-7 8 15,-8 8-15,0-8 16,1 0-16,-1 0 15,-8 0 1,1 0-16,0 0 16,-8 0-16,-8 0 15,1 0 1,-8 0-16,0 0 16,0 0-16</inkml:trace>
  <inkml:trace contextRef="#ctx0" brushRef="#br0" timeOffset="-173681.36">5042 7678 0,'0'0'0,"0"0"0,0 0 16,53 8-16,-15 7 16,0-7-16,0 7 15,0-8-15,7 9 16,8-9-16,7 1 15,8-8 1,-22 0-16,14 0 16,16 0-16,14-8 15,-6-7 1,-16-15-16,-31 14 16,1-7-16,0 0 15,-8 1-15,1-17 16,-9 1-1,1-23-15,0-15 16,-8 0-16,0 14 16,0-44-1,-8-1-15,1 15 16,-8 16-16,0-8 16,0 0-16,-8 0 15,1 31 1,7 14-16,0 9 15,0-1-15,0 16 16,0 0-16,0 0 16,0-1-1,0 1-15,0 0 16,0 7-16,0 1 16,0-1-1,-8 0-15,8 8 16,0 0-16,0-7 15,0 7-15,0 0 16,8-8 0,7-7-16,23-8 15,-8 8-15,8-1 16,30-14 0,0 15-16,8 7 15,-8 0-15,-15 1 16,-1 7-16,16-8 15,1 0-15,-1 8 16,-23 8 0,-7-8-16,-8 8 15,-7-1-15,-1 1 16,-7-8 0,-7 0-16,0 0 15,-1 0-15,-7 0 16,8 0-16,-8 0 15,0 0 1,7 8-16,-7-8 16,0 0-16,0 0 15,0 0 1,8 7-16,-8-7 16,0 0-16,0 0 15,7 0-15,1 0 16,-1 0-1,9-15-15,6 0 16,1-1-16,0-7 16,-8-7-16,7-1 15,-6-14 1,6-16-16,-7-1 16,-7-6-16,-1 14 15,-7 9-15,0 6 16,0-14-1,0 15-15,0 15 16,0 8-16,0-1 16,0 9-1,-7-16-15,7 8 16,0-1-16,0 9 16,-8-9-1,8 9-15,-7-1 16,7 8-16,0 0 15,0 0-15,0-7 16,0 7 0,0 0-16,0 0 15,0 0-15,0 0 16,0 0-16,7 0 16,8 0-1,23-8-15,38 0 16,30-7-16,-8 15 15,-30 0 1,8 0-16,14-8 16,-14 1-16,-23-8 15,-8 15-15,-7 0 16,-15-8 0,7 8-16,8 8 15,-38-8-15</inkml:trace>
  <inkml:trace contextRef="#ctx0" brushRef="#br0" timeOffset="-156255.95">8407 5457 0,'0'0'15,"-8"0"-15,-7-8 16,-8 1-1,0-1-15,8 1 16,-7 7-16,7-8 16,-1 8-16,1 0 15,0 0 1,8 0-16,-1 0 16,1 0-16,-1 0 15,0-8 1,1 1-16,-1 7 15,1-8-15,-1 8 16,8 0-16,-7 0 16,7 0-1,-8 0-15,8 0 16,0 0-16,0 0 16,-8 8-1,1 7-15,7-15 16,-8 15-16,1 39 15,-1-1-15,8 46 16,-15 84 0,8-61-16,-1 115 15,0-38-15,1-9 16,-1-22-16,1 15 16,7-83-1,7-9-15,1 16 16,-1-38-16,1-23 15,-8-8 1,0-15-16,0 0 16,0-23-16,0 15 15,0 0-15,0-7 16,0-1 0,0-7-16,0 0 15,0 0-15,0 0 16,0 0-16,0 0 15,0 0 1,0 0-16,0 0 16,0 0-16,0 0 15,0 0 1,0 0-16,0 0 16,0 0-16,0 0 15,0 0-15,0 0 16,0 0-1,0 0-15,0 0 16,0 0-16,0 0 16,0 0-16,0 0 15,0 0 1,0 0-16,0 0 16,0 0-16,0 0 15,0 0 1,0 0-16,0 0 15,0 0-15,0 0 16,0 0-16,0 0 16,0 0-1,0 0-15,0 0 16,0 0-16,0 0 16,0 0-16,0 0 15,0 0 1,0 0-16,0 0 15,0 0-15,0 0 16,0 0 0,0 0-16,0 0 15,0 0-15,0 0 16,0 0-16,0 0 16,0 0-1,0 0-15,0 0 16,0 0-16,0 0 15,0 0-15,0 0 16,0 0 0,0 0-16,0 0 15,0 0-15,0 8 16,0-8 0,0 0-16,0 0 15,0 0-15,0 0 16,0 0-1,0 0-15,0 0 16,0 0-16,0 0 16,0 0-16,0 0 15,0 0 1,0 0-16,0 0 16,0 0-16,0 0 15,0 0-15,0 0 16,0 0-1,0 0-15,0 0 16,0 0-16,0 0 16,0 0-16,0 0 15,0 0 1,0 0-16,0 0 16,0 0-16,0 0 15,0 0 1,0 0-16,0 0 15,0 0-15,15 0 16,8 0-16,15 8 16,7-8-1,-7 0-15,-8 0 16,-7 0-16,-8 0 16,0 7-1,-8-7-15,1 0 16,0 0-16,-8 0 15,0 0-15,0 0 16,0 0-16,0 0 16,0 0-1,0 0-15,0 0 16,0 0-16,0 0 16,0 0-1,0 0-15,-8 8 16,-7-1-16,0-7 15,-8 8-15,0 0 16,-14 7 0,-39 8-16,-128 130 15,22 22-15,31-7 16,91-92 0,14-7-16,-6 45 15,-1 16-15,15-15 16,8 7-16,7-46 15,8-22 1,7-16-16,1-8 16,-1-7-16,8 0 15,0-8-15,0 1 16,0-9 0,0 1-16,0-1 15,0-7-15,0 0 16,0 0-1,0 0-15,0 8 16,0-8-16,0 0 16,0 0-16,0 8 15,0-8 1,0 0-16,0 0 16,0 0-16,0 0 15,0 0 1,0 0-16,0 0 15,0 0-15,0 0 16,0 0-16,0 0 16,0 0-16,0 0 15,0 0 1,0 0-16,0 0 16,0 0-16,0 0 15,0 0 1,0 0-16,0 0 15,0 0-15,0 0 16,0 0 0,0 0-16,0 0 15,0 0-15,0 7 16,0-7-16,0 0 16,8 16-1,45 60-15,22 8 16,46 23-16,8-8 15,-24 0-15,47-7 16,-9-16 0,1-7-16,0 7 15,-54-38-15,24 8 16,-24-15-16,-14-8 16,-15-8-1,-16 0-15,-7-7 16,-16-1-1,1 1-15,-8-8 16,0 8-16,-7-8 16,-1 0-16,1 0 15,-8 0-15,0 0 16,0 0 0,0 0-16,0 0 15,0 0-15,0 0 16,0 0-1,0 0-15,0 0 16,0 0-16,0 0 16,0 0-16,0 0 15,0 0 1,0 0-16,0 0 16,0 0-16,0 0 15,0 0-15,0 0 16,0 0-1,0 0-15,0 0 16,0 0-16,0 0 16,0 0-1,0 0-15,0 0 16,0 0-16,0-8 16,0 0-16,0 8 15,0 0 1,0 0-16,0 0 15,0-7-15,0 7 16,0-16-16,8-14 16,7-16-1,0-23-15,-8-7 16,8-23-16,8-8 16,7-61-16,-7 23 15,0-15 1,-1-8-16,1 8 15,-8 7-15,8-45 16,0 60 0,-8 47-16,-8 30 15,-7 22-15,0 24 16,-7 0 0,-1 7-16,-7 1 15,-23 7-15,-7 7 16,15 1-16,-1 7 15,9-7 1,7-1-16,-1 1 16,9 0-16,-1-8 15,8 0-15,0 0 16,0 0 0,0 0-16,0 0 15,0 0-15,0 0 16,0 0-16,0-8 15,8 0 1,22-15-16,0-7 16,1-1-16,-9 1 15,1-1 1,7-7-16,-7 8 16,0-16-16,7-8 15,15 9 1,38-32-16,-15 47 15,31-31-15,44-8 16,-37 16-16,-15 7 16,45 8-1,-23 30-15,-37 8 16,-16 8-16,8 7 16,16 23-16,-9-38 15,-7 31 1,-7-1-16,14 8 15,16 0-15,-8 1 16,-22-16-16,-8-8 16,-1 0-1,1 8-15,-15-8 16,0 16-16,-8-16 16,-7 0-1,-8-7-15,-7 0 16,-1-1-16,-7-7 15,0 0-15,0 0 16,8-7 0,-1-9-16,1-7 15,-1-22-15,1 6 16,-1-6-16,9-9 16,6-14-1,1-9-15,7-14 16,0 7-16,1-8 15,-1-7 1,-7-23-16,-8-46 16,-15 91-16,-8-45 15,-7 16-15,0-24 16,-15-8 0,7 32-16,0 29 15,-7-7-15,7 38 16,8 16-1,8 15-15,-1-1 16,8 9-16,0-1 16,0 8-16,0 0 15,0 0 1,15 0-16,8 0 16,30-7-16,30 7 15,23 0-15,22 7 16,54 8-1,-76-7-15,128 61 16,-45-8-16,53 30 16,-53-7-1,53 38-15,53 16 16,-76-24-16,61 24 16,-69-85-1,-7 23-15,8-30 16,22-15-16,-105-1 15,30 1-15,-1 7 16,-37-7-16,0-9 16,-37 1-1,-24 0-15,1 0 16,-16 0-16,-7 0 16,-1 7-1,1-7-15,0 8 16,0-8-16,0 0 15,-8 0 1,0-8-16,8 0 16,15 8-16,0-23 15,0-8-15,0-15 16,7-15 0,1-30-16,7-9 15,7-37-15,8-39 16,8 8-1,7-46-15,-14 46 16,29-61-16,-53 84 16,16-61-16,-31 46 15,-7 22 1,-15 16-16,-8 23 16,-7 22-16,-1 8 15,1 8-15,-8 8 16,0 14-1,0 9-15,0-1 16,7 0-16,16-7 16,15 0-1,22 7-15,23 8 16,76-7-16,-30 7 16,60-8-1,37 16-15,9-8 16,-114 0-16,-15 0 15,-23 0-15,-53 0 16,-30 0-16</inkml:trace>
  <inkml:trace contextRef="#ctx0" brushRef="#br0" timeOffset="-150418.8">2706 9319 0,'0'0'0,"0"0"15,0 0 1,0 0-16,0 0 15,-7-8-15,-1 1 16,1-1 0,-1-15-16,8-7 15,0-1-15,0 1 16,0-1-16,0-7 16,8 0-1,-1-8-15,8 0 16,16-15-16,6 0 15,31-15 1,1 30-16,-1 8 16,15-23-16,-15 23 15,7-8-15,-7 8 16,-7 7 0,-8-7-16,-8 0 15,16 7-15,14 8 16,1 0-16,-16 0 15,-7 16 1,8-8-16,-16 7 16,-7 8-16,-15 0 15,-1 0-15,-7 0 16,0 0 0,1 0-16,6 8 15,1-1-15,0-7 16,-1 0-1,-7 0-15,1 0 16,-1 0-16,0 0 16,-8 0-16,1 0 15,-8 0 1,0 0-16,0 0 16,0 0-16,0 0 15,0 0-15,0 0 16</inkml:trace>
  <inkml:trace contextRef="#ctx0" brushRef="#br0" timeOffset="-144222.99">2737 9174 0,'0'0'0,"0"0"15,0-15-15,0-8 16,0-15-1,7-8-15,8 0 16,0-7-16,8-8 16,7-8-16,1 23 15,-1 8 1,8 0-16,7 0 16,-7 7-16,7 1 15,1-1-15,14-7 16,23-8-1,-22 15-15,-8 9 16,-1-17-16,9 9 16,15 7-1,-1 0-15,-14 0 16,-16 16-16,8-1 16,7 8-16,8 0 15,0 0 1,-7 0-16,-8 0 15,7 0-15,23 0 16,1-8 0,-9 1-16,-7 7 15,0-8-15,0 0 16,-7 8-16,-8 0 16,-8 8-1,-7-8-15,7 0 16,1 0-16,22-8 15,0 1-15,0-8 16,-15-1 0,0 1-16,-8-8 15,0 0-15,1 8 16,-1-8 0,0 0-16,1-7 15,-8 7-15,-8-8 16,0 1-16,0-8 15,1-8 1,6-8-16,9-14 16,-9 14-16,1 1 15,-7 7-15,-1 0 16,0-7 0,-7 22-16,-1-7 15,1-15-15,0 7 16,-8 0-16,0 0 15,0-7 1,0 7-16,-7-7 16,-1 7-16,1 0 15,-1 8 1,1 0-16,0 0 16,-1-8-16,8 0 15,-7 8-15,7 0 16,0-1-1,8 1-15,-1 0 16,1 8-16,0 7 16,-1 0-1,-6 8-15,-1-1 16,0 1-16,0 0 16,0 7-16,0 0 15,8 1 1,7 7-16,15 0 15,1 0-15,7 7 16,-8 1 0,0 7-16,1 1 15,-1-9-15,23 1 16,0 0-16,-7-8 16,-16-8-1,-7 0-15,7-7 16,16-8-16,-8 0 15,0-7-15,-1-1 16,-6 1 0,-8-9-16,-8 1 15,0 0-15,8-8 16,0 1-16,-8-1 16,0 0-1,0-7-15,1-16 16,-9 23-16,1-23 15,-8 24 1,0 6-16,0-14 16,-7 22-16,-1 9 15,1-1-15,0 7 16,-1 1 0,1 0-16,-1 0 15,1 7-15,-1 0 16,8-15-1,-7 16-15,7-1 16,15 1-16,8 7 16,15 7-16,-8 1 15,-7 7 1,0 16-16,-8-1 16,8 8-16,0 16 15,-8 7-15,0-8 16,16 24-1,-16-16-15,0-16 16,0 24-16,-7 7 16,-8 1-1,-7-9-15,-1 1 16,-7 30-16,-7 8 16,-8-15-16,7-46 15,-22 45 1,0 1-16,7-16 15,-15 8-15,8 0 16,-15 30-16,-16-7 16,-7-7-1,0 37-15,23-68 16,7-1-16,0 24 16,0-16-16,8-7 15,0-8 1,0 0-16,-1-15 15,1-8-15,-8 8 16,0 0 0,8-16-16,8-7 15,-1 0-15,8 0 16,7-8 0,1-7-16,-1-1 15,1 1-15,7-8 16,0 0-16,0 0 15,0 0 1,0 0-16,0 0 16,0 0-16,0 0 15,0 0 1,0 0-16,0 0 16,0 0-16,7 0 15,1 0-15,-1 0 16,1 0-16,7 0 15,0 0 1,8 0-16,-1 0 16,9 0-16,-9 0 15,1 8 1,0-1-16,-1 1 16,9-1-16,-1 1 15,0 7-15,8 8 16,0 0-1,7 0-15,0-8 16,1 8-16,-8-8 16,-1 1-16,1 7 15,0-8 1,0 8-16,0-8 16,-1 0-16,-6-7 15,-16 0-15,0-1 16,0 1-1,-8-8-15,-7 0 16,0 0 0,0 0-16,0 0 15,0 0-15,0 0 16,0 0-16,0 0 16,-7 7-16,7-7 15,-8 8 1,8-8-16,-7 8 15,7-8-15,0 0 16,0 0 0,0 0-16,0 0 15,0 0-15,0 0 16,0 0-16,0 0 16,7 0-1,1 0-15,-1-8 16,1 0-16,7 1 15,-7-1-15,7-7 16,0-8 0,8-15-16,-8 0 15,0-8-15,-8 0 16,1 23 0,0 8-16,-8 7 15,0 1-15,0-1 16,0 8-16,0 0 15,0 0 1,0 0-16,0 0 16,0 0-16,0 0 15,0 0 1,0 0-16,0 0 16,0 0-16,0 0 15,0 0-15,0 0 16,0 0-1,0 0-15,0 0 16,0 0-16,0 0 16,0 0-1,7 0-15,1-8 16,-1 8-16,8 0 16,0-15-16,16 0 15,7 0 1,7-8-16,15 0 15,-7 8-15,8-8 16,7 7-16,0 1 16,0 0-1,-15 0-15,-8-1 16,0 9-16,-14-1 16,7 0-1,7-7-15,0 0 16,1 0-16,-16 7 15,-7 0-15,-1 1 16,-7-1 0,-7 1-16,-1 7 15,-7 0-15,8 0 16,-8 0-16,0 0 16,8 0-1,-1-8-15,8 0 16,0 1-16,0-9 15,1 9-15,14-16 16,0 8 0,8-16-16,0 8 15,-1 0-15,1 0 16,-7 8 0,-9 0-16,1-8 15,0 8-15,-1-8 16,1 0-16,-8-8 15,0 16 1,8-8-16,0 0 16,-1 0-16,1 0 15,7 1 1,-7-1-16,-1 7 16,1 1-16,-8 0 15,0 7-15,1 1 16,-1-1-1,0 8-15,-8 0 16,8 0-16,-7 0 16,0 0-16,-1 0 15,8 8 1,-7-1-16,7 1 16,0 0-16,0 7 15,-7-8 1,14 9-16,1 7 15,15-1-15,15 9 16,0-8-16,-8-8 16,-7 8-1,7 0-15,8 0 16,8 0-16,-8-8 16,-1 0-16,-6 1 15,-8-1 1,-1-8-16,1 1 15,0 0-15,0-1 16,-8-7 0,0 8-16,1-8 15,-1 0-15,-8 0 16,-6 0-16,-9-8 16,1 8-1,-1-7-15,1-1 16,-8 8-16,7-23 15,-7-15 1,0 0-16,0-31 16,0 0-16,0 1 15,0-9-15,-7 1 16,-1 0 0,1 7-16,-1 0 15,1 1-15,-1 7 16,8 0-16,8-16 15,-1 32 1,1-1-16,-1 0 16,1-15-16,-1 7 15,1 16-15,-1 0 16,1 0 0,0 15-16,-1 0 15,1 8-15,-1 7 16,1 1-1,-1-1-15,-7 8 16,0 0-16,0 0 16,0 0-16,0 0 15,0 0 1,0 0-16,0 0 16,0 0-16,0 0 15,0 0-15,0 0 16,0 0-1,0 0-15,0 0 16,0 0-16,0 0 16,0 0-1,0 0-15,0 0 16,0 0-16,0 0 16,0 0-16,0 0 15,0 0 1,0 0-16,0 0 15,0 0-15,0 0 16,8 0 0,15 0-16,37 15 15,38 16-15,-7-8 16,-8-8-16,31 8 16,-16 7-1,-30-7-15,-8 0 16,24 15-16,6-7 15,9 7 1,-16-7-16,8 7 16,7 15-16,-15-22 15,-38-8-15,1 7 16,-1 1 0,0-1-16,-7-7 15,0 0-15,-15-15 16,14 14-16,-14-14 15,-8-8 1,0 8-16,-7-1 16,-1-7-16,1 0 15,-8 0 1,0 0-16,0 0 16,0 0-16,15 46 15,-15-46-15,0 0 16,0 0-1,0 0-15,0 0 16,0 0-16,8 0 16,-1 0-1,8 0-15,8-7 16,15-1-16,22-15 16,16 0-16,0-7 15,-16-9 1,-7-6-16,23-9 15,37-7-15,-37 15 16,-1 16 0,16-8-16,0 15 15,-8 0-15,-30 8 16,0 7-16,30-7 16,23-1-1,-23 9-15,-15-1 16,-8 1-16,8 14 15,0 8-15,-15-15 16,0 23 0,-15 0-16,0 0 15,0 0-15,-1 0 16,16 0 0,15 7-16,-7 1 15,-16-16-15,-7 0 16,0-7-1,7 0-15,0-1 16,1-7-16,-1 0 16,-7 0-1,0 0-15,-8-7 16,-7-1-16,-8 0 16,0 8-16,-7-7 15,-1 7 1,1-8-16,-1 1 15,-7 7-15,8-8 16,-8 0-16,7-7 16,1-8-1,-1 8-15,9-54 16,-1 8-16,15-8 16,0 1-1,0 7-15,8 0 16,0 7-16,-8 1 15,0-1 1,-7 1-16,0-1 16,-1 1-16,1 0 15,7-16-15,1 8 16,-1 0-16,0 0 16,0 15-1,1 8-15,-1-8 16,-7 8-16,-8 7 15,0 8 1,-8 8-16,1 0 16,-1 7-16,1 1 15,0-1-15,-8 8 16,0 0 0,7-8-16,1 1 15,-1-1-15,-7 8 16,0 0-1,8 0-15,-1 0 16,1 8-16,7-1 16,8 1-1,15 7-15,7 1 16,15-1-16,1 15 16,-8-22-16,7 7 15,8 0 1,8 1-16,-8-1 15,-15 0-15,0-7 16,15 7 0,23 0-16,-8-15 15,-15 8-15,0-16 16,15 1-16,-15-1 16,-15 1-1,-8-1-15,-15 0 16,1 1-16,-1-9 15,0 9 1,0-1-16,1-7 16,6-16-16,16 1 15,8-8-15,-1-1 16,-14 1 0,-1 8-16,8-8 15,7 7-15,8 1 16,-7-1-1,-8 0-15,-8 16 16,16-8-16,29 0 16,1 16-16,-23 7 15,-68 0 1</inkml:trace>
  <inkml:trace contextRef="#ctx0" brushRef="#br0" timeOffset="-140861.58">2971 8907 0,'0'0'15,"15"0"-15,15-8 16,16-15-1,37-7-15,30-16 16,-37 15-16,-1-7 16,46 0-1,8 0-15,-1 7 16,9 1-16,-24-1 16,-7-14-16,22 14 15,-22-7 1,-30 7-16,30-7 15,-1 0-15,-29 15 16,-8 0-16,23 0 16,7-7-1,8-16-15,-23 8 16,15 0-16,8-16 16,-23 8-1,-30 8-15,-15 8 16,-8-1-16,8 1 15,0-1-15,0 1 16,15-9 0,0-14-16,-8 15 15,0-8-15,8-7 16,8-1-16,14-7 16,-14 8-1,-1-1-15,-22 9 16,-8 6-16,0-6 15,-7 14 1,7-7-16,1 0 16,22 0-16,15-23 15,-16 15-15,1 8 16,-7-1 0,7 9-16,7-1 15,1 8-15,-1 1 16,-22 14-16,-8 0 15,0 8 1,8-7-16,0 7 16,7 0-16,-7 0 15,8 0 1,-9 0-16,1 0 16,-8 0-16,-7 0 15,7 0-15,1-8 16,-9 0-1,8-7-15,-7 8 16,0-1-16,-1 0 16,1-7-16,0-8 15,-1 8 1,1-8-16,0 8 16,0-1-16,-1-7 15,1 8 1,-8 0-16,0 7 15,0-7-15,0 7 16,0 1-16,1-1 16,-9 1-1,8 7-15,0 0 16,8 7-16,0 1 16,7 7-16,8 8 15,0 7 1,-1 1-16,1 7 15,0 0-15,0 1 16,7-1 0,8 0-16,0 8 15,-8-23-15,8 22 16,-15-7-16,0-7 16,0 0-1,15-1-15,15 8 16,0-7-16,-8-8 15,-14-8 1,22 8-16,15-8 16,7 8-16,-22-8 15,-15-7-15,31-1 16,21-7 0,1-7-16,0-8 15,30-8-15,-45 7 16,7-14-16,16 7 15,22-15 1,-15 15-16,37 8 16,-44-1-16,-8 9 15,45-1-15,-15 8 16,15 0 0,-15 0-16,-23 0 15,46 0-15,-30 0 16,-1-15-1,23 7-15,-52-7 16,-1 0-16,38-1 16,0 1-16,23 8 15,-23-24 1,-15-7-16,38-8 16,-23 0-16,38 1 15,-23-1 1,-38 15-16,54-22 15,-9 15-15,54-8 16,-76 15-16,61-22 16,29 7-1,9 8-15,-54 15 16,84 0-16,-16-7 16,-22-1-16,38 8 15,-23-15 1,-8 0-16,46-16 15,-144 24-15,348-85 16,-431 92 0,128-38-16,-30 8 15</inkml:trace>
  <inkml:trace contextRef="#ctx0" brushRef="#br0" timeOffset="-139674.59">4513 9075 0,'15'0'15,"84"-31"-15,44-15 16,69-30-16,-16 7 16,84-22-1,-121 45-15,98-46 16,-15 16-16,-91-8 16,144-53-16,-46 30 15,-67 0 1,98-30-16,-16 22 15,-98 16 1,114-31-16,-38 39 16,-23-1-16,76-7 15,8 15-15,-107 30 16,137-14-16,-84 22 16,76-7-1,0 7-15,-128 8 16,105-1-16,-37 32 15,-1-1 1,1 31-16,-31-15 16,54 30-16,7-15 15,-106 0-15,113-8 16,0-23 0,-75-15-16,60-22 15,-52-1-15,29 8 16,8-39-16,-52-7 15,52-15 1,8-8-16,-61 16 16,53-1-16,61 1 15,-160 37 1,137-30-16,-60 23 16,-38 15-16,-1-22 15,54 22 1,-114-23-16,61 16 15,-23-1-15,0 1 16,-31 7-16,62-46 16,-46 39-1,-16-8-15,-29 15 16,14 0-16,-14 8 16,-16 8-1,39-54-15,-9 7 16</inkml:trace>
  <inkml:trace contextRef="#ctx0" brushRef="#br0" timeOffset="-127498.42">2986 8701 0,'-7'7'0,"-1"1"16,-7 0-1,7-1-15,8-7 16,-7 8-16,7-8 15,0 0 1,0 0-16,-15-23 16,7-15-16,1-38 15,14-1-15,16-37 16,7-16 0,8 15-16,7-14 15,23-16-15,23-16 16,7 9-16,-7 7 15,22-31 1,23 24-16,-52 52 16,21 16-16,16 8 15,-37 30 1,-9 23-16,46 8 16,8 30-16,-8 24 15,30 37-15,-38 31 16,-7 22-1,-15 24-15,7 46 16,-53-115-16,-7 7 16,-8-30-16,-15-23 15,-7-15 1,-8-8-16,0 1 16,0-16-16,0 0 15,0 0 1,0 0-16,0 0 15,0-8-15,8-15 16,-1-7-16,-7 30 16</inkml:trace>
  <inkml:trace contextRef="#ctx0" brushRef="#br0" timeOffset="-126949.25">5292 7953 0,'0'0'0,"0"0"15,0 0-15,-8-31 16,-7-37-16,-15-93 16,7-30-1,1-15-15,14 8 16,0 30-16,16-7 16,7 14-16,8 16 15,7 15 1,15 16-16,16 22 15,30-7-15,-16 23 16,1 7 0,37 8-16,1 23 15,-1 7-15,-7 24 16,-15 7-16,-8 38 16,-38-8-1,8 24-15,7 22 16,-7-7-16,-7 23 15,-8 14-15,-16-29 16,1 7 0,-8 0-16,-7 0 15,-1-31-15,1-23 16,-1 1 0,-7-31-16</inkml:trace>
  <inkml:trace contextRef="#ctx0" brushRef="#br0" timeOffset="-126483.83">6713 6381 0,'0'0'0,"0"-16"16,8-7-1,7-22-15,23-24 16,15-15-16,22-8 15,8-22 1,-15 15-16,23-1 16,38-29-16,-54 60 15,16 8-15,0 30 16,7 1 0,-45 38-16,15 37 15,15 16-15,-15 31 16,15 114-16,-22-8 15,-24 39 1,-14-61-16,-15-24 16,7-37-16,-15-115 15</inkml:trace>
  <inkml:trace contextRef="#ctx0" brushRef="#br0" timeOffset="-61076.17">2835 9151 0,'0'0'0,"0"0"0,0 8 0,-15 68 15,15-53-15,7-8 16,1-7-16,7 15 15,8-8-15,15 0 16,-1-7 0,9 15-16,-9-8 15,16 8-15,31 7 16,21-7 0,-29 0-16,0 0 15,75 0-15,-23-23 16,31-8-16,-15-7 15,-23 23 1,45-16-16,-22-7 16,45-8-16,-38-8 15,8-7 1,37-15-16,38-8 16,-75 0-16,30 0 15,23-23-15,0 15 16,-54 16-1,77-16-15,7 15 16,-53 24-16,22-8 16,54 15-1,-61-23-15,0-7 16,68-54-16,-30 38 16,-15 0-16,22-45 15,24-31 1,-92 84-16,99-31 15,-53 1-15,-1-1 16,9 16-16,14-8 16,-75 23-1,98-38-15,-60 22 16,-31 16-16,76-30 16,-30 14-16,-30-7 15,22-7 1,8 14-16,-23 1 15,-38 7-15,38-7 16,46 0 0,-92 38-16,31-1 15,-7 1-15,52 0 16,-83 15-16,76-15 16,-38 0-1,0 0-15,-30-8 16,53 23-16,-8-23 15,-38 16-15,-30 7 16,68 0 0,-37 15-16,29-7 15,-52 7-15,60-7 16,-23 8 0,16-16-16,-38 0 15,45-15-15,45-16 16,-90 39-1,45-54-15,23 23 16,7-7-16,-52-16 16,52 1-1,-15 7-15,-37-1 16,14 9-16,-45 15 16</inkml:trace>
  <inkml:trace contextRef="#ctx0" brushRef="#br0" timeOffset="-54552.28">3205 8754 0,'0'0'0,"8"-15"15,7-8 1,15-15-16,1-8 16,-9 0-16,-7 16 15,-15 30 1</inkml:trace>
  <inkml:trace contextRef="#ctx0" brushRef="#br0" timeOffset="-53282.31">2774 9372 0,'0'0'0,"0"0"15,0 0-15,0 0 16,0 0-16,-7 0 15,-1 0 1,1 0-16,-1 0 16,1 0-16,-1 0 15,1-7 1,-1-1-16,0-7 16,1-8-16,-1-8 15,8-14-15,8 14 16,-1-7-1,9-8-15,-1-7 16,7-8-16,1 0 16,7 0-1,0 15-15,1 0 16,7-7-16,-1-1 16,-6 16-16,6-15 15,-6 14 1,-1 9-16,8 7 15,-1 0-15,-6 8 16,-1-1-16,0 9 16,-7-1-1,-8 1-15,0-1 16,0 0-16,0 1 16,-7-1-1,-1 0-15,1 1 16,-8 7-16,0 0 15</inkml:trace>
  <inkml:trace contextRef="#ctx0" brushRef="#br0" timeOffset="-52012.38">3190 8907 0,'0'0'16,"0"0"-16,0 0 15,0 0-15,0-8 16,0-7 0,0-8-16,0-23 15,0 46-15,-30-381 16,30 381-16,0 0 16,-68-420-1,68 420-15,-23-351 16,23 305-16,0-99 15,0 30-15,0-37 16,8 45 0,-1 15-16,1-7 15,0 23-15,-1-23 16,1-8 0,14-69-16,-7 31 15,16 15-15,6-22 16,1 22-16,-7 38 15,-1 9 1,-8 21-16,1 9 16,-8 7-16,0 8 15,0 8-15,1 7 16,-1 0 0,7-15-16,-6 15 15,-9-8-15,1 8 16,-1 0-1,1 0-15,-1 8 16,-7 0-16,0 7 16,0 8-16,0-7 15,0 7 1,0-8-16,0 8 16,0 0-16,0 0 15,0 0-15,0 0 16,0 0-1,0-8-15,0 8 16,0 0-16,0 0 16,0 0-1,0 0-15,0 0 16,0 0-16,0 0 16,0 0-16,0 0 15,0-7 1,0 7-16,0 0 15,0-8-15,0-7 16,0 7 0,0 1-16,0 7 15,0-8-15,0 0 16,0 1-16,8-9 16,15-14-1,7-8-15,23-8 16,0 0-16,-16 16 15,-6 7-15,-1 0 16,0 0 0,8 0-16,0 8 15,7 0-15,0-1 16,1 9 0,-8-9-16,-1 24 15,16-31-15,53 8 16,23-8-16,-1 8 15,46 30 1,-15-7-16</inkml:trace>
  <inkml:trace contextRef="#ctx0" brushRef="#br0" timeOffset="-49756.1">5602 4953 0,'0'0'16,"15"-7"-16,38-16 16,30-15-16,8-31 15,-38 46 1,15-8-16,0 1 16,7-8-16,-22 7 15,-7 8-15,-16 8 16,-7 0-1,-8 7-15,0-7 16,0 0-16,0 7 16,0 0-1,15-7-15,23 0 16,15-8-16,8 0 16,-23 8-16,15-8 15,23 8 1,7 7-16,-30 0 15,-15 16-15,30 15 16,15 0 0,-15-8-16,-7 8 15,15 8-15,-1-1 16,1 1-16,-23-1 16,-15 1-1,0 7-15,23-8 16,7 1-16,-8-8 15,-14 0-15,7-8 16,30 0 0,-15-7-16,-15-8 15,0-8-15,38-7 16,15-8-16,-7 0 16,82-7-1,-82 7-15,44-31 16,39 1-16,37-8 15,-90 7 1,68-14-16,14-9 16,24 9-16,-38 7 15,52-8-15,1 23 16,-16 0 0,38 16-16,-98 68 15,46 0-15,-24 31 16,1 7-1,-15 0-15,22-14 16,46-24-16,-61-15 16,121-16-16,-61 1 15,39-23 1,52-16-16,-83-7 16,167-16-16,-220 1 15,174-61-15,-121 68 16,46-31-1,-24 9-15,-6-9 16,-54 16-16,-37 31 16,7 22-1,-15 23-15,15 24 16,-91 6-16,38 24 16,-52-15-16,44 52 15,-14 24 1,-1-8-16,-29-38 15,14-15-15,-7-46 16,-106-23 0</inkml:trace>
  <inkml:trace contextRef="#ctx0" brushRef="#br0" timeOffset="-48934.99">3893 4808 0,'0'0'0,"0"0"16,31-15-1,44-23-15,-7 7 16,8 1-16,52-8 16,-7-1-16,15-6 15,61-24 1,-61 23-16,121-30 15,-8 15-15,-75 15 16,167-7-16,-92 22 16,-75 16-1,121 22-15,-84 16 16,-90 16-16,-30 6 16,-15 1-16,-76-46 15</inkml:trace>
  <inkml:trace contextRef="#ctx0" brushRef="#br0" timeOffset="-47899.96">3084 6434 0,'8'-15'16,"22"-69"-16,53-107 16,31-15-16,7-54 15,-15 70 1,75-78-16,-45 55 15,30 7-15,-30 7 16,31 16 0,-24 30-16,39 16 15,-61 53-15,-23 23 16,38 23-16,-15 30 16,0 39-1,15 45-15,-7 84 16,-39-22-16,31 22 15,31-23-15,-16-37 16,37-9 0,-36-45-16,135 0 15,15-39-15,-60-22 16,75-8-16,-7 8 16,15-23-1,45 15-15,-30 0 16,23 8-16,-53-1 15,98 1-15,-166 23 16,181-23 0,-204 22-16,68 16 15,31-23-15,-92 23 16,114 23 0,-15-16-16,31-22 15,14 0-15,23-16 16,15-23-1,61 9-15,-76-1 16,113-38-16,-196 22 16,-159 24-16,643-176 15,-568 153 1,205 0-16,-23 23 16,-53 0-16,16-16 15,-235 16-15,551-191 16,-528 145-1,0 0-15</inkml:trace>
  <inkml:trace contextRef="#ctx0" brushRef="#br0" timeOffset="-44343.03">2737 9212 0,'0'0'0,"0"0"16,-8-8-1,1-7-15,7-23 16,7-8-16,1-7 15,7 7 1,23-38-16,7 15 16,8 8-16,7 8 15,16-8-15,7 7 16,38-22 0,-15-8-16,22-23 15,54-15-15,-1-15 16,54-23-1,-16 14-15,38 17 16,-8 14-16,84-14 16,-99 52-16,-22 16 15,90 15 1,-29 16-16,-92 15 16,121-1-16,-7-7 15,-83 8-15,98-38 16,-68 22-1,128-30-15,-83 38 16,-37-7-16,52-1 16,-52 8-1,90 16-15,-53-9 16,-75 9-16,90 14 16,-29-45-16,52 23 15,45-16 1,-105 1-16,150-39 15,-112-15-15,105 0 16,-121 23-16,137-23 16,-145 23-1,152-38-15,-143 38 16,142-15-16,-127 22 16,150-60-1,-211 53-15,204-46 16,-204 46-16,182-61 15,-152 22-15,83 16 16,-60 8 0,90-38-16,-52-8 15,53-8-15,-288 99 16</inkml:trace>
  <inkml:trace contextRef="#ctx0" brushRef="#br0" timeOffset="-39639.38">2722 8762 0,'0'0'0,"-8"0"16,0 0-1,-7 0-15,8 0 16,-1 0-16,1 0 16,7 0-16,0 0 15,0 0 1,0 0-16,0 0 16,0 0-16,-8 15 15,8 0-15,0 23 16,0 16-1,8 30-15,7 30 16,0-30-16,0-7 16,0 52-1,0-22-15,0-76 16,16 37-16,-1 9 16,8 7-16,-8 7 15,0 1 1,15 15-16,1 22 15,-8-14-15,-1-31 16,24 61 0,-16-76-16,16-8 15,7-8-15,-23-7 16,0 7-16,1-7 16,7 8-1,-8 7-15,0-8 16,8 0-16,0 1 15,-7-8-15,-1-1 16,16 1 0,22 0-16,0 0 15,-15-8-15,0-7 16,15 7-16,8 7 16,-8-6-1,-7-1-15,7-15 16,15-8-16,-15 0 15,-30-7 1,15-1-16,38 1 16,-8 7-16,-15-7 15,16 15-15,37 0 16,-46 0 0,-14-8-16,37 16 15,1-9-15,-23-6 16,7-1-1,-7 0-15,-1-15 16,-29 0-16,-8 0 16,22 0-16,16 8 15,0-8 1,-8-8-16,8 8 16,7-7-16,-15-1 15,-15-15 1,-15 15-16,23 1 15,22-24-15,-15 1 16,-23 14-16,9-14 16,-1 7-1,7 0-15,1 0 16,-23 0-16,-8 0 16,0 1-1,1-1-15,-1 0 16,8 0-16,0 0 15,0-8-15,-8 9 16,1-1 0,6 0-16,17-8 15,-1 8-15,-8-7 16,-22 22-16,-8-7 16,0 0-1,8 7-15,0 0 16,7 1-16,1-9 15,7 9-15,-8-1 16,0-7 0,8 7-16,0 1 15,15-9-15,0 1 16,-15 0 0,-8 7-16,1 1 15,-1 7-15,8-8 16,0 8-16,0 8 15,0-1 1,-15-7-16,-8 0 16,0 8-16,8-1 15,7 1-15,8-8 16,15 23 0,-7-23-16,-8 0 15,-8 0-15,0 0 16,8-8-1,0 1-15,0-1 16,0-7-16,0-8 16,-8 0-16,16-30 15,-1 30 1,23-46-16,1 16 16,-31-1-16,-1 8 15,1 1 1,0 6-16,-7 9 15,7 7-15,-8 0 16,-7 23-16,-1-23 16,-6 16-1,7-1-15,-1 8 16,16 0-16,15 0 16,-7 8-16,-16-1 15,0 1 1,8-16-16,31 8 15,6-7-15,-14 7 16,7-31 0,15-7-16,8 0 15,-38 7-15,0-7 16,15 0 0,31 0-16,-8 0 15,15-1-15,15-6 16,-38 45-16,23-31 15,75-15 1,-44-15-16,44-15 16,-37 15-16,53-23 15,-23-15-15,-23 22 16,-7 9 0,7 14-16,68 1 15,-52-16-15,-16-7 16,61-31-16,7 23 15,-37-30 1,7-9-16,0 32 16,-15-8-16,-23-8 15,1 38 1,44-45-16,-44 37 16,-16 16-16,166-107 15,-271 153 1,112-31-16,1 0 15,121-190-15,-242 221 16,105-69-16,31-54 16,-53 24-1,15-1-15,23-22 16,15 0-16,-46 14 16,39-60-16,-16 31 15,23-70 1,60-52-16,-98 37 15,38-76-15,-113 206 16</inkml:trace>
  <inkml:trace contextRef="#ctx0" brushRef="#br0" timeOffset="-35795.8">3016 9487 0,'0'15'0,"8"23"16,-1 16-16,9 14 15,6-7-15,16 46 16,7-38 0,8-8-16,23 15 15,-8 1-15,-15-9 16,7 9-16,39-1 15,14 0 1,-22-22-16,45 22 16,-15-7-16,-8 22 15,16-45 1,22 23-16,30-8 16,-22-8-16,0-7 15,45-23-15,-15 8 16,-15-24-1,-15 1-15,45-16 16,0 23-16,-38 1 16,8-1-16,15-7 15,38-1 1,-76 1-16,61 7 16,-1 0-16,31-15 15,-68 8 1,61 7-16,14-7 15,-90 30-15,113 0 16,-38-7-16,-60-1 16,76-7-1,-24-30-15,-29 7 16,7-16-16,38-37 16,15-23-16,-68-1 15,45 24 1,16-31-16,-76 53 15,90-22-15,-14-8 16,-46-15 0,45-8-16,39 15 15,-92-23-15,99-45 16,-45 53-16,-31-8 16,-76 39-1,394-199-15,-454 237 16,220-100-16,-24-7 15,-14 15 1,60-22-16,-91-16 16,23 15-16,16-23 15,-54 39-15,-83 45 16,355-259 0,-400 297-16,60-7 15,333-298-15,-484 336 16</inkml:trace>
  <inkml:trace contextRef="#ctx0" brushRef="#br0" timeOffset="-35669.8">18771 7373 0,'0'0'0,"446"-428"16,-446 428-16,333-336 15,-333 336 1,370-419-16,-325 327 16,61-83-16,8-39 15,-31 77-15,0-1 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07:56.3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8747 0,'0'0'0,"0"0"0,15-16 16,469-335-16,-379 267 15,-6 0-15,44-23 16,-14 16-16</inkml:trace>
  <inkml:trace contextRef="#ctx0" brushRef="#br0" timeOffset="1382.67">13623 10059 0,'0'0'0,"0"0"16,0 0-16,0 0 15,0 0 1,7-7-16,31-24 16,60-45-16,23-54 15,53-99 1,-53 0-16,-15 0 16,7 23-16,16 38 15,-46 46-15,31-15 16,-9 15-1</inkml:trace>
  <inkml:trace contextRef="#ctx0" brushRef="#br0" timeOffset="4114.93">9964 11242 0,'0'0'0,"0"0"16,23-15 0,22-16-16,46-37 15,7-9-15,23-7 16,15-61 0,-15 16-16,0-24 15,45-53-15,-75 92 16</inkml:trace>
  <inkml:trace contextRef="#ctx0" brushRef="#br0" timeOffset="49589.56">15709 9235 0,'0'0'16,"0"0"-16,0-8 15,0 1-15,-7-1 16,7-7-16,0 7 15,0-7 1,0-8-16,0-23 16,0 0-16,0 8 15,7-8 1,-7 8-16,8 15 16,-1 1-16,1-1 15,0 0-15,-1 7 16,1 1-1,-1 0-15,8-8 16,0 0-16,1 0 16,6-7-1,8-1-15,1-7 16,-9 15-16,1 0 16,0 0-16,-1 8 15,9 0 1,-9-8-16,9 8 15,6-8-15,9-8 16,-1 8 0,-7 8-16,0 0 15,0 0-15,-8-1 16,-8 9-16,1-1 16,0 0-1,-1 8-15,1 0 16,0 0-16,7 0 15,0 0 1,8 8-16,-8 0 16,8-1-16,-8 1 15,1 0-15,-1 7 16,-7 0 0,-1-7-16,1 15 15,0-8-15,7 8 16,0 0-1,0 7-15,8-7 16,-8 8-16,1-8 16,-9-8-16,1 8 15,0 0 1,-1-8-16,-7 8 16,8 0-16,-8-8 15,-7 0 1,7-7-16,-8-1 15,1 1-15,0 0 16,-8-8-16,7 7 16,-7-7-1,0 0-15,0 0 16,0 0-16,0 0 16,0 0-1,0 0-15,0 0 16,0 0-16,0 0 15,0 0 1,0 0-16,0 0 16,0 0-16,0 0 15,0 0-15,0 0 16,0-7 0,8-9-16,-1-6 15,-7 6-15,0-14 16,0-8-16,0 15 15,8-8 1,-1-7-16,1 0 16,0 7-16,-1-7 15,8 8 1,0-1-16,0 1 16,8-9-16,0 1 15,-1 0 1,1 15-16,0 0 15,0 0-15,-1 0 16,1 1-16,7-9 16,0 16-1,16-8-15,-1 0 16,-7 8-16,0 7 16,-1 0-16,-6 1 15,-1-1 1,0 1-16,-7-1 15,7 0-15,0 1 16,8 7 0,0-8-16,0 8 15,0 0-15,-8 0 16,0 8-16,-7-1 16,-1 1-1,1 0-15,0-1 16,-1 1-16,1-1 15,7 16 1,1-7-16,-1 7 16,0-1-16,0-6 15,-7-1 1,0 0-16,-1 0 16,-7 1-16,8 7 15,-8-8-15,0 8 16,0 0-1,-7-8-15,7 0 16,-7 0-16,-1-7 16,1 7-16,-1 1 15,1-9 1,-8-7-16,0 0 16,8 8-16,-8-8 15,0 0 1,0 0-16,0 0 15,0 0-15,0 0 16,0 0 0,0 0-16,0 0 15,0 0-15,0 0 16,0 0-16,0 0 16,0 0-1,0 0-15,0 0 16,0 0-16,0 0 15,0 0-15,7-8 16,1 1 0,-1-16-16,1-8 15,7-7-15,-8 0 16,9 0-16,-1 0 16,0 7-1,0 8-15,0 0 16,0-7-16,8 7 15,0-8 1,7-7-16,-8 0 16,1 7-16,0 1 15,-8-1 1,8 1-16,-1 7 16,1 8-16,7-1 15,8 1-15,-8 0 16,8 7-1,0-7-15,0 0 16,-1-1-16,-6 9 16,-1-1-1,0 1-15,0-1 16,8 0-16,0 8 16,0 0-16,7 0 15,-7 0 1,-8 8-16,0 0 15,8 7-15,0 0 16,0 0 0,-8-7-16,0 7 15,8 8-15,-8 8 16,1-1-16,-1 1 16,-8 7-1,1-8-15,0 1 16,-8-8-16,8 7 15,-8-14-15,0-1 16,0 8 0,-7 0-16,-1 0 15,1 0-15,-1 7 16,1-15 0,-1 8-16,1-8 15,-8 1-15,0-9 16,0 1-1,0 0-15,0-8 16,0 0-16,0 0 16,0 0-16,0 0 15,0 0 1,0 0-16,0 0 16,0 0-16,0-8 15,0-7 1,0-8-16,0 0 15,0 0-15,0-7 16,0-1-16,7-7 16,1-8-1,0-7-15,-1 14 16,1 9-16,-1-1 16,8 1-1,1 7-15,6 0 16,1 0-16,7-7 15,0 7 1,1 0-16,-1-8 16,8 1-16,7-1 15,15 1-15,-14 7 16,-1 0 0,-7 0-16,7 0 15,1 0-15,-1 0 16,-7 16-16,7-1 15,8 8 1,0 0-16,-8 8 16,1-1-16,-1 1 15,0 0 1,1-8-16,-1 7 16,-7 1-16,-15-8 15,7 15 1,0-7-16,0 7 15,1 0-15,-9 8 16,9 8-16,-1-1 16,-8-7-16,9 8 15,-9-8 1,-6-8-16,6 15 16,-7-7-16,0 0 15,1 8 1,-1-8-16,0 7 15,0-7-15,-8-8 16,1 8-16,0 0 16,-8-8-1,7 1-15,-7-9 16,0 1-16,0-8 16</inkml:trace>
  <inkml:trace contextRef="#ctx0" brushRef="#br0" timeOffset="94582.52">15475 9090 0,'0'0'0,"0"0"0,0 0 0,15-15 0,0-1 16,-7 1 0,7 0-16,8-8 15,-1 0-15,8-15 16,-7 0-1,0 0-15,0 7 16,-1 1-16,-7 7 16,16-15-16,-9-1 15,1 9 1,7-8-16,8-8 16,7 0-16,8-7 15,0-1 1,-23 16-16,8 0 15,8-8-15,6 8 16,-6 7-16,7 9 16,-15-9-1,-1 8-15,9-7 16,-1-1-16,16-7 16,7 0-1,0 0-15,-8-8 16,-7 8-16,0 7 15,7 1 1,1-1-16,7 0 16,-15 9-16,0-1 15,0 0-15,30-8 16,8-7 0,-8 8-16,-8-9 15,16 9-15,0-1 16,-16 1-16,-14-1 15,-1 8 1,23-7-16,16-1 16,-1-7-16,-22 8 15,37 7 1,8-8-16,-45 8 16,-8 0-16,22 1 15,1-1 1,-8 7-16,0 1 15,23 0-15,-8 0 16,-29 7-16,-1-7 16,30-1-1,15 1-15,-15 0 16,16-8-16,-1 15 16,-30 1-16,-15 14 15,-15 1 1,31 0-16,6-8 15,-7 7 1,1 9-16,6 6 16,9-6-16,-39-1 15,8 0-15,-7 0 16,-8-7-16,15 7 16,7 8-1,-22-15-15,8 22 16,-16-14-16,8-1 15,0 8 1,-8-8-16,0 0 16,-7-7-16,-8 7 15,-7-7-15,-8 0 16,-15-8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09:37.68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9987 7037 0,'0'0'0,"7"0"16,38 0-16,54 8 16,7-8-16,45 15 15,-23-8 1,-7 1-16,61 0 16,-39-1-16,61 9 15,-90-9-15,52-7 16,-15 0-1,-22-7-15,14 7 16,-52-16-16,-91 16 16</inkml:trace>
  <inkml:trace contextRef="#ctx0" brushRef="#br0" timeOffset="33916.24">9949 10838 0,'0'0'0,"7"0"0,16 0 0,264 0 15,-173 7-15,-9 9 16,-29-16 0,-8 7-16,38 9 15,22-1-15,-29-15 16,52 0-1,-23 0-15,-29 0 16,67-8-16,-45 1 16,30 7-16,16-8 15,-69 8 1,83 8-16,-37-1 16,22 8-16,-37-15 15,-23 0 1,98 0-16,-68-7 15,53-1-15,-61 1 16,1-24-16,67 16 16,-44-1-1,21-6-15,-59 14 16,37-7-16,23-1 16,7 9-1,-37-1-15,-16 1 16,61-9-16,-22 1 15,29 7-15,-75 1 16,61-1 0,-39-7-16,39 0 15,-46-1-15,-23 1 16,69 0-16,-31 7 16,30-7-1,-60 7-15,-7 1 16,22-1-16,0-7 15,0-1 1,-23 9-16,-22-8 16,-8 7-16,0-7 15,-7 7-15,-23-7 16,-53 15 0</inkml:trace>
  <inkml:trace contextRef="#ctx0" brushRef="#br0" timeOffset="35088.76">4634 11822 0,'0'0'16,"0"0"-16,15 8 15,0 0 1,16 7-16,14-8 15,0 9-15,8-9 16,53 9 0,23 7-16,-16-16 15,61 8-15,-68-15 16,0-7-16,52-1 16,-37 1-1,-7 7-15,37-8 16,-60 8-16,-1 0 15,62-8 1,-16 1-16,22-9 16,-22 1-16,-37 0 15,7 0-15,30-8 16,-31 0 0,9 8-16,7-1 15,-46 9-15,-14-1 16,-8 8-1,7-8-15,-7 1 16,-7 7-16,-9 0 16,-6 0-16,-9-8 15,-7 8 1,1 0-16,-9 0 16,1 0-16,-1 0 15,1-8-15,-1 1 16,-7 7-1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12:00.17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8626 7854 0,'0'0'0,"15"0"0,8 0 0,113 22 16,-106-14-16,0 0 15,8-1-15,0 9 16,15-9-1,0 1-15,-8 0 16,-7-1-16,-1 1 16,1-8-1,0 0-15,15 7 16,0-7-16,0 0 16,-8 0-16,-7 0 15,-8 0 1,0-7-16,1-1 15,-9 1-15,1-1 16,0 8 0,-1 0-16,-6 0 15,-1 0-15,-8 0 16,1 0-16,-1 0 16,1 0-1,-8 0-15,0 0 16,0 0-16,7 0 15,9-8-15,-16 8 16</inkml:trace>
  <inkml:trace contextRef="#ctx0" brushRef="#br0" timeOffset="23198.74">8565 7731 0,'0'0'0,"0"0"15,0 0-15,0 0 16,0 0-1,0 0-15,0 0 16,0 0-16,0 0 16,0 0-16,0 0 15,8-7 1,15-16-16,14-8 16,9 1-16,-1 7 15,-7 0 1,0 8-16,22-8 15,16 0-15,14 0 16,-14 8 0,15-8-16,45-8 15,-8 9-15,8-24 16,38 0-16,-83 15 16,38 1-1,14-1-15,-7-7 16,31 23-16,-46 0 15,15-1-15,45 9 16,-30-1 0,31 0-16,-61 1 15,68-8-15,-31 7 16,39-15 0,-76 8-16,7 7 15,54 1-15,-46 7 16,45 0-16,-75-23 15,38 30 1,30-14-16,-53 7 16,83 7-16,-98-14 15,37 7-15,16 7 16,-30-7 0,37 16-16,-75-9 15,-8-7-15,45 8 16,-14-8-1,-31 7-15,15 9 16,8-1-16,-38-7 16,0-1-16,-8 1 15,8-1 1,8 1-16,-8 7 16,-15-15-16,-15 8 15,-15 0 1,-1-1-16,-7-7 15,-7 0-15,-1 0 16,1 0-16,-8 0 16,0 0-1,0 0-15,0 0 16,0 0-16,0 0 16,0 0-1,0 0-15,0 0 16,-8 8-16,-7 0 15,0-1-15,0-7 16,-8 0 0,8 0-16,8 0 15,-8 8-15,7-8 16,8 0 0,0 0-16,0 0 15</inkml:trace>
  <inkml:trace contextRef="#ctx0" brushRef="#br0" timeOffset="181286.76">8580 7655 0,'0'0'0,"0"15"0,0 8 0,53 244 16,-22-183-16,-9-30 16,8-1-16,1 1 15,-1-16 1,0 0-16,-7 0 16,0 0-16,-1-7 15,1-8-15,0 0 16,7-8-1,0 0-15,15-7 16,1-8-16,-8-16 16,7-6-16,-7-1 15,7-8 1,0 1-16,23-9 16,-7 1-16,7 0 15,-8-8 1,16-15-16,7-7 15,-7 7-15,-16 0 16,-14 7-16,-9 8 16,-6 0-1,-1 16-15,-7 7 16,-1 8-16,1 0 16,0-1-16,-8 9 15,7-1 1,9 16-16,-1-1 15,0 9-15,0 6 16,-7-6 0,0 7-16,-1-1 15,1 1-15,7 8 16,1-1-16,6 1 16,9 0-1,7 14-15,-15-14 16,-8-16-16,0 0 15,0 1-15,8-1 16,23 0 0,7-7-16,0-16 15,-23 1-15,0-1 16,1 0 0,7 8-16,7-15 15,8 7-15,-15-7 16,-8-8-1,8 0-15,15-7 16,8-16-16,0 8 16,-8 7-16,-16-7 15,9-8 1,-16 31-16,16 0 16,-8 0-16,-15-1 15,-1 1-15,-6 7 16,-9 8-1,-7 0-15,0 0 16,-7 0-16,0 8 16,-1-8-16,1 8 15,-1-1 1,1 1-16,-1 0 16,1 7-16,0-8 15,-1 9 1,1-9-16,-1 1 15,1 7-15,7-7 16,0-1-16,0 1 16,0 0-1,8-1-15,7-7 16,8-7-16,7-9 16,-7-14-16,0 15 15,7-16 1,16-7-16,-8 0 15,7 7-15,-22 1 16,0 15 0,0-1-16,-8 1 15,-8 7-15,9 1 16,-1 7-16,0 7 16,8 9-1,15-1-15,-8 15 16,1 16-16,-16-8 15,15 8 1,1-8-16,22 8 16,0-15-16,-8-1 15,-15-7-15,1-8 16,7 1 0,30-1-16,23-7 15,-31-1-15,9-7 16,14-7-16,-15-9 15,-23 1 1,1 0-16,-16-8 16,1-8-16,-9 16 15,1 0 1,-8-1-16,-14 9 16,-1-1-16,-8 8 15,1 0 1,-1 0-16,1 8 15,7 7-15,8 0 16,-1 8-16,9 8 16,-1 7-1,0-7-15,0 7 16,16-8-16,22 8 16,0-7-1,-15-23-15,7 7 16,16-15-16,15 0 15,-8-8-15,-15-15 16,0 0 0,0 0-16,-8 1 15,-60 22-15</inkml:trace>
  <inkml:trace contextRef="#ctx0" brushRef="#br0" timeOffset="184357.14">8936 7335 0,'0'0'0,"7"-8"15,24-15 1,29-15-16,0-8 15,16-30-15,-8-8 16,-7 38 0,14-15-16,-7-8 15,-7 1-15,-16 14 16,16 1-16,-1 7 16,0 8-1,-14 15-15,-1 8 16,-7 15-16,-15 7 15,-1 8-15,9 1 16,6 14 0,1 1-16,8-1 15,6 1-15,9-1 16,-1-7-16,1-7 16,30-1-1,14-15-15,-29 0 16,7-8-16,53-22 15,15-8 1,23-16-16,-22-7 16,-1-8-16,30 1 15,-7 14 1,-8 1-16,-60 15 16,53-1-16,-38 17 15,-15 14-15,30 16 16,-30 7-16,-23 8 15,8 7 1,14-7-16,16 8 16,-15-16-16,53 8 15,-53-8 1,15-7-16,53-1 16,-31-7-16,46 8 15,-60-16 1,37 1-16,16-9 15,22 9-15,-83-1 16,-16-7-16,24 30 16,-23-7-1,-38 7-15,0 0 16,-8 1-16,-14-1 16,-16-7-16,-15-1 15,-15-7 1,-15 15-16,15-15 15</inkml:trace>
  <inkml:trace contextRef="#ctx0" brushRef="#br0" timeOffset="185601">8376 7892 0,'0'0'16,"0"0"-16,0 0 15,15 15-15,31 38 16,22 54 0,45 31-16,8-9 15,0 1-15,53 38 16,-76-92-16,23 8 16,68 16-1,-38-32-15,16 1 16,-9-31-16,69-7 15,8-24-15,-39-7 16,8-7 0,68-16-16,-83-8 15,16-22-15,-54 7 16,181-46-16,-316 85 16,29-9-1,23 9-15,-15-1 16,-15 1-16,-16 7 15,1 0 1,-8 0-16,-7 0 16,-1 0-16,-7 0 15,0 0-15,0 0 16,0 0 0,0 0-16,0 0 15,8 0-15,-8 0 16,0 0-1,0 0-15,7 0 16,1 0-16,-1 0 16,1-8-16,7 0 15,-7 1 1,7-9-16,8-6 16,-8-1-16,0-8 15,-8 16-15,1-8 16,-8 8-1,0-1-15,0 1 16,0 0-16,0 7 16,0 1-1,0 7-15,0-8 16,0 8-16,0 0 16,0 0-16,7-8 15,16 8 1,15 0-16,45 8 15,23 0-15,-8-1 16,38 9-16,46-1 16,22 0-1,-23-7-15,16-1 16,37-7-16,1 8 16,-54 0-1,84-8-15,-69 22 16,-67-22-16,-16 8 15,-7 0 1,-8-1-16,-30 1 16,-22 0-16,-16-1 15,-15-7-15,-8 8 16,-7-8 0,0 0-16,0 0 15,0 0-15,0 0 16,0 0-1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16:08.64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13003 7770 0,'0'0'0,"0"0"0,0 0 0,121 22 15,-61-6-15,23-16 16,-14 0-16,-1 0 16,15 0-16,15-8 15,8 8 1,15 0-16,30 0 15,-45-8-15,22-7 16,-7 8 0,38-1-16,7-7 15,-30 15-15,16 7 16,-1-7 0,38 8-16,0 0 15,-30-8-15,151 38 16,-310-38-16</inkml:trace>
  <inkml:trace contextRef="#ctx0" brushRef="#br0" timeOffset="135.58">16730 7930 0,'0'0'15,"264"15"-15,-256-15 16,30 0 0,22 0-16,8 0 15,0 0-15,-7 0 16,-8-7-1,-53 7-15</inkml:trace>
  <inkml:trace contextRef="#ctx0" brushRef="#br0" timeOffset="1363.99">3886 9258 0,'0'0'15,"0"0"-15,0 0 16,7 0-16,16 0 16,7 8-1,16 7-15,-46-15 16</inkml:trace>
  <inkml:trace contextRef="#ctx0" brushRef="#br0" timeOffset="1408.51">4438 9327 0,'0'0'0</inkml:trace>
  <inkml:trace contextRef="#ctx0" brushRef="#br0" timeOffset="2933.87">3946 8975 0,'0'0'15,"0"0"-15,0 0 16,15 0-16,8 0 16,15 8-16,0 0 15,-1-1 1,24 1-16,37 0 16,8 7-16,-23-7 15,46 14-15,14 1 16,-52 0-1,68 8-15,-16-8 16,9-8-16,22 8 16,-69-8-1,77 8-15,-31-15 16,61 7-16,-84 0 16,23 0-16,53-7 15,8-16 1,-61-7-16,31 0 15,-16-16-15,23 8 16,-23-15 0,-14 0-16,29 0 15,-30 7-15,16-7 16,-62 23-16,-6 0 16,22 7-1,-38 0-15,-15 8 16,-15 8-16,-8 0 15,-7-1-15,-8 9 16,0-16 0,23 30-16,23 16 15,-76-46-15</inkml:trace>
  <inkml:trace contextRef="#ctx0" brushRef="#br0" timeOffset="4600.89">11415 9166 0,'0'0'0,"0"0"16,0 0-16,0 0 15,0 0 1,0 0-16,8 0 16,7 0-16,15 0 15,16 8 1,14 0-16,1-1 16,14 8-16,31-15 15,-8 8-15,-22 0 16,7 7-1,23 0-15,22-7 16,-14 15-16,29 0 16,-37-8-1,0-7-15,38-8 16,-1 0-16,16 15 16,-8-38-16,-15 0 15,46 8 1,-31 7-16,46 1 15,-69-1-15,23 8 16,38 0 0,0-8-16,-38 8 15,-7 0-15,60 8 16,-15 0-16,-15 7 16,-38-15-1,61 15-15,-46-7 16,38-1-16,-38-7 15,38 0-15,-23 0 16,23-15 0,-37 15-16,6 0 15,24 8-15,-1-1 16,-52 1 0,30 0-16,-1-1 15</inkml:trace>
  <inkml:trace contextRef="#ctx0" brushRef="#br0" timeOffset="6183.96">14696 8319 0,'0'0'16,"0"0"-16,0 0 16,0 8-16,8 15 15,-1 0 1,9 22-16,-1 62 16,-8 0-16,8 15 15,0 46 1,-15-15-16,0-1 15,0-7-15,0-45 16,0-32 0,0-22-16,0-23 15,0-23-15</inkml:trace>
  <inkml:trace contextRef="#ctx0" brushRef="#br0" timeOffset="7034.27">14749 8021 0,'0'0'15,"0"0"-15,0 0 16,0 0-16,0 0 16,0 0-1,0 0-15,8 0 16,7 0-16,15 0 15,8 0-15,7 0 16,-7 0 0,7 0-16,46 0 15,30 0-15,0 0 16,68 0-16,-60 0 16,52 0-1,-7 8-15,-8-8 16,-7 0-16,-61 8 15,69-1 1,-24-7-16,-14 0 16,37-7-16,-60 7 15,60 7 1,-37-7-16,29 16 16,9-24-16,-77-7 15,31 15-15,-22 0 16,-24 0-1,-22 0-15,-15 0 16,-8 0-16,-7 0 16,0 7-16,-1 1 15,-7-8 1,1 8-16,-1-1 16,0 9-16,0-9 15,0 8 1,8 8-16,-1 23 15,1 15-15,0 31 16,-8-39-16,0 1 16,0 7-1,0-16-15,0 1 16,0 15-16,-7 0 16,0-7-1,-8-16-15,0 0 16,0-15-16,0 15 15,-16 46-15,-6-8 16,22-76 0</inkml:trace>
  <inkml:trace contextRef="#ctx0" brushRef="#br0" timeOffset="7492.23">14847 9472 0,'0'0'15,"0"0"-15,31-8 16,7-7-16,45-1 16,83-22-1,-7 8-15,60-16 16,-90 0-16,112-23 15,-36 47 1,6-17-16,31 9 16,30-1-16,-45 16 15,38-8 1,22 0-16,-98 16 16,121 7-16,-38 15 15,-60 15-15,-54-7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16:47.5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20464 5556 0,'0'0'0,"0"0"16,0 0-16,0 0 15,0 0-15,0 0 16,0 0-1,0 0-15,0 0 16,0 0-16,0 0 16,0 38-1,0 16-15,-7 60 16,7-7-16,0 46 16,0 22-16,7-22 15,9 7 1,-1-53-16,0-15 15,0-1-15,0-14 16,0-9 0,-7-22-16,-1 0 15,-7-16-15,-7 16 16,-1 8-16,1-9 16,-1-6-1,8-39-15</inkml:trace>
  <inkml:trace contextRef="#ctx0" brushRef="#br0" timeOffset="777.27">20532 5427 0,'0'0'0,"0"0"15,0 0-15,0 0 16,0 0 0,0 0-16,0 0 15,16 0-15,14 0 16,38 7 0,-8-7-16,46 8 15,15-1-15,-15-7 16,0-7-16,7 7 15,-22-15 1,-31 7-16,39 0 16,37-7-16,-23 7 15,31 1 1,-16 7-16,-45-8 16,1 8-16,21 0 15,-21 8 1,-24-31-16,-15 38 15,-14 0-15,-1-7 16,-7 7-16,-1 1 16,1 6-1,7 9-15,0 7 16,1 0-16,-9 0 16,1 1-1,0 22-15,-1 15 16,1 8-16,-8-8 15,0 31-15,-7 0 16,-1 7 0,1-22-16,-8 30 15,0-15-15,8-23 16,-1 23 0,1-8-16,-8-30 15,0-16-15,-8-15 16,1 0-16,7-38 15</inkml:trace>
  <inkml:trace contextRef="#ctx0" brushRef="#br0" timeOffset="1195.83">20774 7480 0,'0'0'0,"23"0"15,60 7-15,46 1 16,52 7-16,-30-7 16,-7-1-1,68 9-15,-8-24 16,-23-7-16,31-8 15,-23-15 1,23 30-16,-107 0 16,24-14-16,30-1 15</inkml:trace>
  <inkml:trace contextRef="#ctx0" brushRef="#br0" timeOffset="4463.83">21198 4335 0,'0'0'16,"0"0"-16,0 0 15,0 0-15,0 8 16,0 22-16,0-7 16,0 8-16,0 7 15,-8 8 1,1 7-16,-1 16 15,0 15-15,8-31 16,0 8 0,0 0-16,8-15 15,0 7-15,-1-14 16,1-9-16,-8-7 16,7 0-1,-7-8-15,0 0 16,0-7-16,0 7 15,0-7 1,0 7-16,0 1 16,0-16-16,0 0 15,0 0 1,0 0-16,0 0 16,0 0-16,0 0 15,0 0-15,0 0 16,-7 7-1,-8 1-15,-8-1 16,0 1-16,1 0 16,-1-1-1,8-7-15,7 8 16,8-8-16,0 0 16,8 15-16,7 0 15,15 8 1,8 0-16,7 8 15,1-8-15,-9-8 16,-6 0 0,-16 1-16,-8-9 15,-7-7-15,0 8 16,-7 7-16,-16 0 16,-7 8-1,7 0-15,1-8 16,6 1-16,9-9 15,-1 1 1,8-8-16,0 0 16,8 0-16,22-8 15,8-7-15,-38 15 16</inkml:trace>
  <inkml:trace contextRef="#ctx0" brushRef="#br0" timeOffset="4900.72">21402 6297 0,'0'0'0,"0"0"16,0 0-16,0 0 16,0 0-16,7 7 15,-7-7-15,0 0 16,0 0 0,0 0-16,0 0 15,0-7-15,0-9 16,0 1-16,0-8 15,0 0 1,0 0-16,0 0 16,0 8-16,0 0 15,0 7 1,-7 1-16,-1 7 16,1 15-16,-16 31 15,0 160 1,8-76-16,0 30 15</inkml:trace>
  <inkml:trace contextRef="#ctx0" brushRef="#br0" timeOffset="9420.87">21545 7579 0,'0'0'0,"0"0"15,0 0 1,0 0-16,0 0 16,0 7-16,0 9 15,0 7 1,0-1-16,0 17 16,0 14-16,0 0 15,0 1-15,0 15 16,-7-1-1,7 1-15,-8 0 16,8-16-16,0 1 16,0-16-1,0-15-15,0 22 16,0-29-16,0-9 16,15 31-16,1-7 15,-1-1 1,23 1-16,22 0 15,0-9-15,16-6 16,22-1-16,8-7 16,-38-1-1,-7-7-15,-8 0 16,7 8-16,-7 0 16,-15-1-1,-15 1-15,-8-1 16,-15-7-16,0 0 15,-8 8-15,1 7 16,-9 1 0,9-9-16,-1 1 15,-7-1-15,8 1 16,7-8 0,0 0-16,0 0 15,-8-15-15,0-8 16,8-15-1,8 7-15,0 1 16,-8 30-16</inkml:trace>
  <inkml:trace contextRef="#ctx0" brushRef="#br0" timeOffset="10946.96">22823 8037 0,'0'0'16,"0"0"-16,0 0 15,0 0-15,0 0 16,0 0-16,0 0 16,0 0-1,0 0-15,0 0 16,0 0-16,0 0 16,-7 7-1,-1 1-15,0 0 16,1-1-16,-1 1 15,1 0-15,-8 7 16,-8 15 0,-7 39-16,30-69 15</inkml:trace>
  <inkml:trace contextRef="#ctx0" brushRef="#br0" timeOffset="11071.54">22445 9098 0,'0'0'0,"-7"-46"16,-9-84-16,16 0 15,8-76 1,7 99-16,23-129 16,-15 152-16,-23 84 15</inkml:trace>
  <inkml:trace contextRef="#ctx0" brushRef="#br0" timeOffset="11280.07">22679 7945 0,'0'0'0,"0"0"16,8 31-1,7 7-15,8 15 16,7 8-16,0 0 16,-15-15-16,1 0 15,-9 7 1,1-22-16,-8-8 16,0-8-16,0 0 15,-8-7 1,1 0-16,-1-1 15,8-7-15</inkml:trace>
  <inkml:trace contextRef="#ctx0" brushRef="#br0" timeOffset="11381.07">22619 8762 0,'0'0'0,"0"0"16,23 0-1,22-15-15,-45 15 16</inkml:trace>
  <inkml:trace contextRef="#ctx0" brushRef="#br0" timeOffset="11560.99">23012 9174 0,'0'0'16,"0"0"-16</inkml:trace>
  <inkml:trace contextRef="#ctx0" brushRef="#br0" timeOffset="12564.47">23065 10197 0,'0'0'0,"8"7"15,-1 16-15,-7-23 16,45 344-16,-45-344 16,0 0-16</inkml:trace>
  <inkml:trace contextRef="#ctx0" brushRef="#br0" timeOffset="28717.37">20457 5678 0,'0'0'0,"0"0"16,0 0-16,0 0 15,0 0-15,0 0 16,0 0 0,0 0-16,7 8 15,-7 7-15,0 16 16,-7 37-1,-16-6-15,-7 6 16,0-7-16,-8 8 16,0 0-16,8-16 15,0-15 1,15-7-16,-1-8 16,9 0-16,7-23 15,0 0 1,0 0-16,0 0 15,15-8-15,38-23 16,45-45 0,8 7-16,60-45 15,-37 15-15,22-1 16,-7 17-16,-23 6 16,15-14-1,-53 30-15,-30 22 16,-8 17-16,-7 6 15,-23 9-15,-15 7 16,0 0 0,-68 99-16,-129 61 15,-105 100-15,121-85 16,-84 69 0,68-60-16,69-62 15,67-38-15,9-8 16,29-38-1,15-7-15,8-31 16,15 7-16,84-37 16,112-54-16,62-92 15,-77 46 1,84-37-16,-31 22 16,-105 76-16,52-23 15,-67 31-15,-8-7 16,-68 60-1,-23 0-15,-15 8 16,-7 0-16,-8 8 16,-61 61-1,-188 129-15,67-30 16,-29 7-16,112-98 16,16 7-1,38-38-15,15-16 16,22-15-16,8-7 15,0-8-15,38 0 16,83-23 0,30-53-16,53-16 15,-30 31-15,-15 8 16,-61 22-16,-45 16 16,-30 15-1,-8 0-15,-8 0 16,-7 15-16,-68 54 15,-75 61 1,37-54-16,15-7 16,38-16-16,23-30 15,15-8 1,7-7-16,16-1 16,45 1-16,53 0 15,68-31-15,-54 0 16,39-8-1,-60 24-15,-54-8 16,-22 15-16,-16 0 16,-14 15-1,-107 122-15,-188 153 16,226-221-16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06T02:17:59.1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9117 4587 0,'0'0'0,"-7"15"15,-1 8-15,-37 122 0,37-107 16,8 0-16,0-7 15,0-8-15,8-8 16,7 0 0,7-7-16,16-8 15,8-15-15,59-62 16,24-22-16,-23 15 16,30-23-1,15-15-15,-83 54 16,23-9-16,7 9 15,-15 14 1,-83 54-16</inkml:trace>
  <inkml:trace contextRef="#ctx0" brushRef="#br0" timeOffset="47244.25">7212 7045 0,'0'0'0,"0"0"0,0 0 0,0 7 15,-7 8-15,-1 16 16,-7 7-16,0 0 15,0-7 1,7-1-16,0-14 16,1-1-16,7-15 15,0 7-15,0-7 16,0 0 0,23 0-16,30-15 15,22-8-15,1-7 16,14-1-16,16-22 15,-15 7 1,-31 8-16,8-23 16,-7 15-16,-8 8 15,7 0-15,-14 15 16,-8 0 0,-1 0-16,-14 8 15,0 0-15,-1-1 16,-14 9-1,7-1-15,-15 8 16</inkml:trace>
  <inkml:trace contextRef="#ctx0" brushRef="#br0" timeOffset="98288.15">3795 8815 0,'0'0'0,"0"0"16,0 0-16,-8 0 0,1 0 16,-1 0-16,8 0 15,0 0-15,0 0 16,0 0-16,0 0 16,0 0-1,0 0-15,0 0 16,0 0-16,0 0 15,0 0 1,8 0-16,7-7 16,15-1-16,16 0 15,-1 1 1,8-1-16,-8 0 16,1 1-16,-1-1 15,0 1-15,8 7 16,15-8-1,8 8-15,-8 0 16,-15 0-16,15-8 16,15 16-16,-15 0 15,-15-8 1,0 0-16,0 0 16,7 0-16,16 0 15,0 0-15,-8 0 16,-8 7-1,23-7-15,0 0 16,1-15 0,-9 23-16,-7-8 15,8 7-15,7-7 16,8 0-16,-16 0 16,16 0-16,7 0 15,-15 8 1,-15-16-16,0 1 15,38 7-15,0 0 16,-8 0 0,16 0-16,-8 0 15,-23 0-15,8 0 16,7 7-16,8 1 16,-1-8-1,24 7-15,-16-22 16,-7 23-16,0-8 15,-8 0-15,8 0 16,23 7 0,-1-7-16,-22 16 15,15 7-15,15-1 16,-15 1 0,23-15-16,-16-8 15,-22 15-15,15-7 16,7-8-16,-14 0 15,37 0 1,-38 8-16,-113-8 16,356 15-16,-341-15 15,-15 0-15</inkml:trace>
  <inkml:trace contextRef="#ctx0" brushRef="#br0" timeOffset="98805.15">10614 8998 0,'15'0'15,"23"8"-15,15 0 16,22 7-16,9-7 15,-1-1 1,0 1-16,-15-8 16,-23 7-16,-7-7 15,0 8 1,0-8-16,-1 0 16,-6 0-16,-1 0 15,-7 0-15,-1-8 16,1 1-1,-8-1-15,0-7 16,0-8-16,8-15 16,-8 7-1,0 1-15,-7 7 16,-1 0-16,-7-8 16,8 9-16,-8-1 15,0-23 1,0 0-16,0-15 15,0 0-15,0 30 16,0-7-16,0 0 16,0 0-1,0-8-15,0-15 16,0-15-16,0 30 16,0 0-1,0 16-15,0-8 16,0 15-16,0 0 15,-8 0 1,1 8-16,-1-1 16,1 1-16,-1 0 15,1 0-15,-1 7 16,8 8-16</inkml:trace>
  <inkml:trace contextRef="#ctx0" brushRef="#br0" timeOffset="98902.66">11317 7800 0,'0'0'16,"-23"-8"-16,-30 1 15,-30-8-15,-38-8 16,15 7 0,-52 24-16,-1-8 15</inkml:trace>
  <inkml:trace contextRef="#ctx0" brushRef="#br0" timeOffset="110544.1">17690 7396 0,'0'0'0,"23"0"16,14 0-16,1 0 16,-8-8-16,-7 0 15,-8 16-15,0-8 16,1 8-1,-9-1-15,1 1 16,-8 7-16,0 8 16,0 8-1,-8 14-15,-7 24 16,0-23-16,0 7 16,0-15-16,7 1 15,0-1 1,8-8-16,0 1 15,8-1-15,0 1 16,-1-8 0,1 0-16,-1-8 15,1 0-15,-8-15 16</inkml:trace>
  <inkml:trace contextRef="#ctx0" brushRef="#br0" timeOffset="129803.18">12806 9075 0,'0'0'0,"8"15"0,-1 8 16,1 7-1,0 1-15,-1 7 16,-7 0-16,0 8 16,-7 23-1,-9 7-15,-14-7 16,-8-1-16,-15 1 15,1-15-15,6-9 16,1 1 0,0-15-16,-8 7 15,0 0-15,7-15 16,9 0 0,14-8-16,0-7 15,8-1-15,0 1 16,0 0-1,7-8-15,1 0 16,7 0-16,0 0 16,0 0-16,0 0 15,0 0-15,0 0 16,0 0 0,0 0-16,0 0 15,0 0-15,0 0 16,0 0-1,0 0-15,0 0 16,0 0-16,0 0 16,0 0-16,0 0 15,0 0 1,0 0-16,0 0 16,0 0-16,0 0 15,0 0 1,0 0-16,0 0 15,0-8-15,0 8 16,0 0-16,7 0 16,8 0-1,0 0-15,8 0 16,-8-8-16,0 1 16,1 7-16,-9 0 15,1 0 1,-8 0-16,0 0 15,0 0-15,0 0 16,0 0-16,0 0 16,0 0-1,-15 7-15,-8 9 16,23-16-16</inkml:trace>
  <inkml:trace contextRef="#ctx0" brushRef="#br0" timeOffset="-200967.18">12202 11670 0,'0'0'0,"0"0"0,15 7 15,91-7-15,-31-7 0,-7-9 16,8-7 0,-16-7-16,-60 30 15</inkml:trace>
  <inkml:trace contextRef="#ctx0" brushRef="#br0" timeOffset="-200913.18">13003 11311 0,'7'-8'0,"31"-15"15,-38 23-15</inkml:trace>
  <inkml:trace contextRef="#ctx0" brushRef="#br0" timeOffset="-200865.18">13456 10952 0,'8'-7'16,"-8"7"-16</inkml:trace>
  <inkml:trace contextRef="#ctx0" brushRef="#br0" timeOffset="-200830.18">13827 10594 0,'0'0'16</inkml:trace>
  <inkml:trace contextRef="#ctx0" brushRef="#br0" timeOffset="-200730.18">14182 10258 0,'0'0'0,"15"-8"16,8 0-1,15-7-15,0-8 16,-8 8-16,-30 15 16</inkml:trace>
  <inkml:trace contextRef="#ctx0" brushRef="#br0" timeOffset="-200666.17">14477 9899 0,'0'0'16,"0"0"-16,0 0 15</inkml:trace>
  <inkml:trace contextRef="#ctx0" brushRef="#br0" timeOffset="-199642.12">12617 11433 0,'0'0'0,"0"0"16,0 0-16,15-8 16,16 1-16,6-8 15,1-8 1,0 0-16,0 7 16,22-22-1,31 0-15,0 8 16,0-16-16,37-8 15,-15 1-15,-14-23 16,7 7-16,60-46 16,-53 32-1,23-1-15,-45 0 16,-23 0-16,0-8 16,-7 8-16,-16 23 15,15-8 1,8-22-16,-68 91 15</inkml:trace>
  <inkml:trace contextRef="#ctx0" brushRef="#br0" timeOffset="-140802.8">13714 11067 0,'0'0'0,"0"0"16,15 0-16,106 0 0,-91 0 16,8 0-16,7 0 15,8 0-15,0 0 16,-8-8 0,-7 8-16,0 0 15,0 0-15,7 0 16,8 0-1,22 0-15,1-8 16,-8 8-16,15-7 16,23-8-16,-23-1 15,-15 9 1,0-1-16,8 0 16,7 1-16,15 7 15,-22 0 1,15 0-16,7 0 15,-30 7-15,0-7 16,-15 0-16,-8 0 16,-14 0-1,-1 0-15,0 0 16,0 0-16,-7 0 16,-8 0-16,0 0 15,0 0 1,-7 0-16,-1 0 15,1 0-15,0 0 16,-8 0 0,0 0-16,0 0 15,0 0-15,0 0 16,0 0-16,0 0 16,0 0-1,0 0-15,0 0 16,0 0-16,0-7 15,0-9 1,0-6-16,0-17 16,7 1-16,1-15 15,-1-1 1,1 1-16,-1 7 16,1-22-16,-1-1 15,1 0-15,-8 0 16,0 16-1,0 0-15,0-8 16,0-1-16,-8 9 16,1 7-1,-1 8-15,1 15 16,-1 0-16,1 0 16,-1 8-16,1 8 15,-1-9-15,0 9 16,1-1-1,-8 0-15,0 1 16,-8-9 0,0 16-16,1 0 15,-16 0-15,-23 8 16,-14 0-16,7-1 16,0 1-1,-23 0-15,-30 7 16,30-7-16,16-1 15,-24 8-15,-14 1 16,15-9 0,-8-7-16,-15 8 15,45-8-15,1 0 16,14 0 0,-14 0-16,-31 0 15,30 0-15,16 0 16,-8 0-1,7 0-15,-7 0 16,15 0-16,15 0 16,16 8-16,-1-8 15,0 0 1,1 7-16,-1 1 16,0 7-16,8 0 15,0 1-15,8-1 16,-1 15-1,0 1-15,1 15 16,7 7-16,0 8 16,7 16-1,1 6-15,0-6 16,-1 22-16,1 23 16,-8-122-16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‹#›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7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customXml" Target="../ink/ink9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uruloki.org/felipeblog/cine-de-comics/vengadores-infinity-war-opinion-spoilerrific" TargetMode="External"/><Relationship Id="rId5" Type="http://schemas.openxmlformats.org/officeDocument/2006/relationships/image" Target="../media/image10.jpg"/><Relationship Id="rId4" Type="http://schemas.openxmlformats.org/officeDocument/2006/relationships/hyperlink" Target="http://marvelcinematicuniverse.wikia.com/wiki/Vision/Quot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Estado</a:t>
            </a:r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89448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Definición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Un estado se le llama a las condiciones del ambiente en un instante dado.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16950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Definición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Cuantos estados puede haber?</a:t>
            </a:r>
          </a:p>
          <a:p>
            <a:pPr lvl="1"/>
            <a:r>
              <a:rPr lang="es-MX" dirty="0"/>
              <a:t>Contables</a:t>
            </a:r>
          </a:p>
          <a:p>
            <a:pPr lvl="1"/>
            <a:r>
              <a:rPr lang="es-MX" dirty="0"/>
              <a:t>Incontables</a:t>
            </a:r>
          </a:p>
          <a:p>
            <a:pPr lvl="1"/>
            <a:r>
              <a:rPr lang="es-MX" dirty="0"/>
              <a:t>Infinitos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95329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Estados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¿Por qué es importante definir un estado?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905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estado nos va a definir si estamos resolviendo el problema adecuadamente</a:t>
            </a:r>
          </a:p>
          <a:p>
            <a:r>
              <a:rPr lang="es-MX" dirty="0"/>
              <a:t>El estado nos va a decir las condiciones actuales del ambiente</a:t>
            </a:r>
          </a:p>
          <a:p>
            <a:r>
              <a:rPr lang="es-MX" dirty="0"/>
              <a:t>El estado nos puede informar acerca de las decisiones que debemos de tomar.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360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1026" name="Picture 2" descr="Image result for rainy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8" y="1587137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/>
              <a:t>Si esta lloviendo:</a:t>
            </a:r>
          </a:p>
          <a:p>
            <a:pPr lvl="1"/>
            <a:r>
              <a:rPr lang="es-MX" sz="1200" dirty="0"/>
              <a:t>Como se visten</a:t>
            </a:r>
          </a:p>
          <a:p>
            <a:pPr lvl="1"/>
            <a:r>
              <a:rPr lang="es-MX" sz="1200" dirty="0"/>
              <a:t>Salen?</a:t>
            </a:r>
          </a:p>
          <a:p>
            <a:pPr lvl="1"/>
            <a:r>
              <a:rPr lang="es-MX" sz="1200" dirty="0"/>
              <a:t>Se quedan?</a:t>
            </a:r>
          </a:p>
        </p:txBody>
      </p:sp>
    </p:spTree>
    <p:extLst>
      <p:ext uri="{BB962C8B-B14F-4D97-AF65-F5344CB8AC3E}">
        <p14:creationId xmlns:p14="http://schemas.microsoft.com/office/powerpoint/2010/main" val="30383347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5" name="Picture 2" descr="Image result for rainy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66" y="1456508"/>
            <a:ext cx="2515779" cy="15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66" y="3178301"/>
            <a:ext cx="2545726" cy="132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/>
              <a:t>Si esta lloviendo Y tienen examen:</a:t>
            </a:r>
          </a:p>
          <a:p>
            <a:pPr lvl="1"/>
            <a:r>
              <a:rPr lang="es-MX" sz="1200" dirty="0"/>
              <a:t>Como se visten</a:t>
            </a:r>
          </a:p>
          <a:p>
            <a:pPr lvl="1"/>
            <a:r>
              <a:rPr lang="es-MX" sz="1200" dirty="0"/>
              <a:t>Salen?</a:t>
            </a:r>
          </a:p>
          <a:p>
            <a:pPr lvl="1"/>
            <a:r>
              <a:rPr lang="es-MX" sz="1200" dirty="0"/>
              <a:t>Se quedan?</a:t>
            </a:r>
          </a:p>
        </p:txBody>
      </p:sp>
    </p:spTree>
    <p:extLst>
      <p:ext uri="{BB962C8B-B14F-4D97-AF65-F5344CB8AC3E}">
        <p14:creationId xmlns:p14="http://schemas.microsoft.com/office/powerpoint/2010/main" val="3907189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3074" name="Picture 2" descr="Image result for america aguilas est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7092"/>
            <a:ext cx="4533612" cy="28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/>
              <a:t>Si juegan las poderosas y tienes boletos:</a:t>
            </a:r>
          </a:p>
          <a:p>
            <a:pPr lvl="1"/>
            <a:r>
              <a:rPr lang="es-MX" sz="1200" dirty="0"/>
              <a:t>Como se visten</a:t>
            </a:r>
          </a:p>
          <a:p>
            <a:pPr lvl="1"/>
            <a:r>
              <a:rPr lang="es-MX" sz="1200" dirty="0"/>
              <a:t>Salen?</a:t>
            </a:r>
          </a:p>
          <a:p>
            <a:pPr lvl="1"/>
            <a:r>
              <a:rPr lang="es-MX" sz="1200" dirty="0"/>
              <a:t>Se quedan?</a:t>
            </a:r>
          </a:p>
        </p:txBody>
      </p:sp>
    </p:spTree>
    <p:extLst>
      <p:ext uri="{BB962C8B-B14F-4D97-AF65-F5344CB8AC3E}">
        <p14:creationId xmlns:p14="http://schemas.microsoft.com/office/powerpoint/2010/main" val="16901796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3074" name="Picture 2" descr="Image result for america aguilas est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7092"/>
            <a:ext cx="245110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/>
              <a:t>Si juegan las poderosas y tienes boletos y hay coronavirus:</a:t>
            </a:r>
          </a:p>
          <a:p>
            <a:pPr lvl="1"/>
            <a:r>
              <a:rPr lang="es-MX" sz="1200" dirty="0"/>
              <a:t>Como se visten</a:t>
            </a:r>
          </a:p>
          <a:p>
            <a:pPr lvl="1"/>
            <a:r>
              <a:rPr lang="es-MX" sz="1200" dirty="0"/>
              <a:t>Salen?</a:t>
            </a:r>
          </a:p>
          <a:p>
            <a:pPr lvl="1"/>
            <a:r>
              <a:rPr lang="es-MX" sz="1200" dirty="0"/>
              <a:t>Se quedan?</a:t>
            </a:r>
          </a:p>
        </p:txBody>
      </p:sp>
      <p:pic>
        <p:nvPicPr>
          <p:cNvPr id="4098" name="Picture 2" descr="Image result for corona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55" y="2577198"/>
            <a:ext cx="2590520" cy="17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4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decidió sus respuestas?</a:t>
            </a:r>
          </a:p>
          <a:p>
            <a:r>
              <a:rPr lang="es-MX" dirty="0"/>
              <a:t>Que las cambia?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76145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Noticias del Día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Mapa de Estados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0" y="1524000"/>
            <a:ext cx="3689442" cy="26876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95823C9-60EC-4595-9E23-B4DA9B9C852B}"/>
                  </a:ext>
                </a:extLst>
              </p14:cNvPr>
              <p14:cNvContentPartPr/>
              <p14:nvPr/>
            </p14:nvContentPartPr>
            <p14:xfrm>
              <a:off x="2697120" y="1580040"/>
              <a:ext cx="6346800" cy="29732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95823C9-60EC-4595-9E23-B4DA9B9C85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87760" y="1570680"/>
                <a:ext cx="6365520" cy="2991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872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Matriz de adyacencia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55327"/>
              </p:ext>
            </p:extLst>
          </p:nvPr>
        </p:nvGraphicFramePr>
        <p:xfrm>
          <a:off x="1079500" y="1530350"/>
          <a:ext cx="6095999" cy="259588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436507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23113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664962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61474841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2167112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958869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93003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CDMX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Morelos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EdoMex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Tlaxcala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Puebla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Hidalgo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CDMX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Morelos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1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EdoMex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7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Tlaxcala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2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Puebla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1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Hidalgo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3776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F00836E-5557-491F-9327-B63BDE37922D}"/>
                  </a:ext>
                </a:extLst>
              </p14:cNvPr>
              <p14:cNvContentPartPr/>
              <p14:nvPr/>
            </p14:nvContentPartPr>
            <p14:xfrm>
              <a:off x="2247840" y="2005920"/>
              <a:ext cx="111960" cy="2034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F00836E-5557-491F-9327-B63BDE37922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38480" y="1996560"/>
                <a:ext cx="130680" cy="222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7999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 matriz no nos dice nada acerca de los costos de traslado</a:t>
            </a:r>
          </a:p>
          <a:p>
            <a:r>
              <a:rPr lang="es-MX" dirty="0"/>
              <a:t>O acerca de el presente estado en cada uno de los estados.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35958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/>
              <a:t>Busquedas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989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Formulación del problema	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Consiste en decidir que acciones el agente es capaz de realizar para solucionar el problema.</a:t>
            </a:r>
          </a:p>
          <a:p>
            <a:pPr lvl="1"/>
            <a:r>
              <a:rPr lang="es-MX" dirty="0"/>
              <a:t>Las acciones pueden consistir en múltiples “mini” acciones.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8580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5B84-DA55-45C0-B4C2-3E60D79BD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4FD987-BB22-42B1-B735-59520131E6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C60BEF-1564-4774-BE4B-5C5CE619BE2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BFE6192-60CE-4BF4-AE40-33D8711BFAF7}"/>
                  </a:ext>
                </a:extLst>
              </p14:cNvPr>
              <p14:cNvContentPartPr/>
              <p14:nvPr/>
            </p14:nvContentPartPr>
            <p14:xfrm>
              <a:off x="304920" y="1346400"/>
              <a:ext cx="7530840" cy="3000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BFE6192-60CE-4BF4-AE40-33D8711BFAF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5560" y="1337040"/>
                <a:ext cx="7549560" cy="301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334132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Agente viajero	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Imaginemos un agente que quiere llegar de CDMX a Pinotepa Nacional.</a:t>
            </a:r>
          </a:p>
          <a:p>
            <a:pPr lvl="1"/>
            <a:r>
              <a:rPr lang="es-MX" dirty="0"/>
              <a:t>Que dicen los letreros en la ciudad de México?</a:t>
            </a:r>
          </a:p>
          <a:p>
            <a:pPr lvl="2"/>
            <a:r>
              <a:rPr lang="es-MX" dirty="0"/>
              <a:t>Alguno dirá el destino exacto.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7007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Sin suficiente información, el agente no puede llegar a su meta a menos que cuente con mas información:</a:t>
            </a:r>
          </a:p>
          <a:p>
            <a:pPr lvl="1"/>
            <a:r>
              <a:rPr lang="es-MX" dirty="0"/>
              <a:t>Un mapa</a:t>
            </a:r>
          </a:p>
          <a:p>
            <a:pPr lvl="1"/>
            <a:r>
              <a:rPr lang="es-MX" dirty="0"/>
              <a:t>Un navegador (un mapa)</a:t>
            </a:r>
          </a:p>
          <a:p>
            <a:pPr lvl="1"/>
            <a:r>
              <a:rPr lang="es-MX" dirty="0"/>
              <a:t>Indicaciones.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46EAE5C-C558-4C0B-87D0-2D83FBCBC746}"/>
                  </a:ext>
                </a:extLst>
              </p14:cNvPr>
              <p14:cNvContentPartPr/>
              <p14:nvPr/>
            </p14:nvContentPartPr>
            <p14:xfrm>
              <a:off x="3075480" y="2519640"/>
              <a:ext cx="4757400" cy="1527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46EAE5C-C558-4C0B-87D0-2D83FBCBC74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066120" y="2510280"/>
                <a:ext cx="4776120" cy="1546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129865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Si tenemos un mapa:</a:t>
            </a:r>
          </a:p>
          <a:p>
            <a:pPr lvl="1"/>
            <a:r>
              <a:rPr lang="es-MX" dirty="0"/>
              <a:t>Conocemos la meta</a:t>
            </a:r>
          </a:p>
          <a:p>
            <a:pPr lvl="1"/>
            <a:r>
              <a:rPr lang="es-MX" dirty="0"/>
              <a:t>Podemos planear las acciones necesarias para llegar a esa meta.</a:t>
            </a:r>
          </a:p>
          <a:p>
            <a:pPr lvl="1"/>
            <a:r>
              <a:rPr lang="es-MX" dirty="0"/>
              <a:t>Tenemos que seguir una secuencia de acciones.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3CC6E0B0-4644-4710-BEE0-B357054A807E}"/>
                  </a:ext>
                </a:extLst>
              </p14:cNvPr>
              <p14:cNvContentPartPr/>
              <p14:nvPr/>
            </p14:nvContentPartPr>
            <p14:xfrm>
              <a:off x="1668240" y="2533320"/>
              <a:ext cx="4831200" cy="1766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3CC6E0B0-4644-4710-BEE0-B357054A807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658880" y="2523960"/>
                <a:ext cx="4849920" cy="178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062766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Ejemplos de secuencias de acciones.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360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2CC50066-F1CD-4717-BE62-6469CAB878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763"/>
            <a:ext cx="9144000" cy="1830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658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1026" name="Picture 2" descr="Image result for football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23" y="1487255"/>
            <a:ext cx="4429306" cy="29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941926-DCEE-4A47-9089-23A483387BB9}"/>
                  </a:ext>
                </a:extLst>
              </p14:cNvPr>
              <p14:cNvContentPartPr/>
              <p14:nvPr/>
            </p14:nvContentPartPr>
            <p14:xfrm>
              <a:off x="3015360" y="2264040"/>
              <a:ext cx="2561400" cy="10141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941926-DCEE-4A47-9089-23A483387B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006000" y="2254680"/>
                <a:ext cx="2580120" cy="103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37239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Busqueda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 hecho de encontrar esa secuencia de acciones óptima se le denomina </a:t>
            </a:r>
            <a:r>
              <a:rPr lang="es-MX" b="1" dirty="0" err="1"/>
              <a:t>busqueda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CBE5028-EF2A-4CC3-B2F5-ABEA3E9C3136}"/>
                  </a:ext>
                </a:extLst>
              </p14:cNvPr>
              <p14:cNvContentPartPr/>
              <p14:nvPr/>
            </p14:nvContentPartPr>
            <p14:xfrm>
              <a:off x="1398960" y="2788920"/>
              <a:ext cx="5356080" cy="670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CBE5028-EF2A-4CC3-B2F5-ABEA3E9C313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89600" y="2779560"/>
                <a:ext cx="5374800" cy="689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11581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Un algoritmo de búsqueda toma un problema como entrada, y el resultado son una secuencia de acciones.</a:t>
            </a:r>
          </a:p>
          <a:p>
            <a:r>
              <a:rPr lang="es-MX" dirty="0"/>
              <a:t>Cuando tenemos la secuencia de acciones, pasamos a la fase de ejecución.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30B774E-A9C2-4DD4-9EE5-1525B2683C89}"/>
                  </a:ext>
                </a:extLst>
              </p14:cNvPr>
              <p14:cNvContentPartPr/>
              <p14:nvPr/>
            </p14:nvContentPartPr>
            <p14:xfrm>
              <a:off x="7225560" y="1560600"/>
              <a:ext cx="1099800" cy="224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30B774E-A9C2-4DD4-9EE5-1525B2683C8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216200" y="1551240"/>
                <a:ext cx="1118520" cy="2264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7667761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Fases del </a:t>
            </a:r>
            <a:r>
              <a:rPr lang="es-MX" dirty="0" err="1"/>
              <a:t>probelma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Estado inicial.</a:t>
            </a:r>
          </a:p>
          <a:p>
            <a:r>
              <a:rPr lang="es-MX" dirty="0"/>
              <a:t>Acciones disponibles a partir de un estado inicial.</a:t>
            </a:r>
          </a:p>
          <a:p>
            <a:r>
              <a:rPr lang="es-MX" dirty="0"/>
              <a:t>Modelo de transición, que hace la acción. </a:t>
            </a:r>
          </a:p>
          <a:p>
            <a:r>
              <a:rPr lang="es-MX" dirty="0"/>
              <a:t>Revisión de estado meta</a:t>
            </a:r>
          </a:p>
          <a:p>
            <a:r>
              <a:rPr lang="es-MX" dirty="0"/>
              <a:t>Costo del camino, cuanto me cuesta esa secuencia de acciones.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E8E0981A-CC4E-4CB2-85A4-34F7E7A1BAA3}"/>
                  </a:ext>
                </a:extLst>
              </p14:cNvPr>
              <p14:cNvContentPartPr/>
              <p14:nvPr/>
            </p14:nvContentPartPr>
            <p14:xfrm>
              <a:off x="1357920" y="1500120"/>
              <a:ext cx="5087160" cy="2703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E8E0981A-CC4E-4CB2-85A4-34F7E7A1BAA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48560" y="1490760"/>
                <a:ext cx="5105880" cy="27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05631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Abstracción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Quitar detalles no necesarios para la resolución del problema.</a:t>
            </a:r>
          </a:p>
          <a:p>
            <a:pPr lvl="1"/>
            <a:r>
              <a:rPr lang="es-MX" dirty="0"/>
              <a:t>Clima, señales, </a:t>
            </a:r>
            <a:r>
              <a:rPr lang="es-MX" dirty="0" err="1"/>
              <a:t>etc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57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p:pic>
        <p:nvPicPr>
          <p:cNvPr id="2050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25" y="1704384"/>
            <a:ext cx="4324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AA43E95-2C9D-4EF3-B2A4-E45A681DB231}"/>
                  </a:ext>
                </a:extLst>
              </p14:cNvPr>
              <p14:cNvContentPartPr/>
              <p14:nvPr/>
            </p14:nvContentPartPr>
            <p14:xfrm>
              <a:off x="2299680" y="1434240"/>
              <a:ext cx="4904640" cy="2660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AA43E95-2C9D-4EF3-B2A4-E45A681DB231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90320" y="1424880"/>
                <a:ext cx="4923360" cy="2678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6500430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pic>
        <p:nvPicPr>
          <p:cNvPr id="3074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83" y="1665743"/>
            <a:ext cx="4168321" cy="26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20DF254-86A9-42AE-A004-9983483688BE}"/>
                  </a:ext>
                </a:extLst>
              </p14:cNvPr>
              <p14:cNvContentPartPr/>
              <p14:nvPr/>
            </p14:nvContentPartPr>
            <p14:xfrm>
              <a:off x="3187080" y="2665080"/>
              <a:ext cx="2702520" cy="401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20DF254-86A9-42AE-A004-9983483688B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77720" y="2655720"/>
                <a:ext cx="2721240" cy="42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256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Secuencia de Acciones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Agentes Racionales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Agentes que aprenden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Son agentes que tienen la habilidad de aprender.</a:t>
            </a:r>
          </a:p>
          <a:p>
            <a:r>
              <a:rPr lang="es-MX" dirty="0"/>
              <a:t>Hasta ahora todos los agentes estaban pre programados.</a:t>
            </a:r>
          </a:p>
          <a:p>
            <a:r>
              <a:rPr lang="es-MX" dirty="0"/>
              <a:t>Son los mas comunes en la IA moderna.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1597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59" y="1443444"/>
            <a:ext cx="6182015" cy="306725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62994" y="2815046"/>
            <a:ext cx="1084217" cy="60742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790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Formulación de metas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Imaginen un agente que esta en Guadalajara y quiere pasar un buen rato:</a:t>
            </a:r>
          </a:p>
          <a:p>
            <a:pPr lvl="1"/>
            <a:r>
              <a:rPr lang="es-MX" sz="2000" dirty="0"/>
              <a:t>Su </a:t>
            </a:r>
            <a:r>
              <a:rPr lang="es-MX" sz="2000" b="1" dirty="0"/>
              <a:t>métrica de desempeño</a:t>
            </a:r>
            <a:r>
              <a:rPr lang="es-MX" sz="2000" dirty="0"/>
              <a:t> esta basada en muchas cosas</a:t>
            </a:r>
          </a:p>
          <a:p>
            <a:pPr lvl="2"/>
            <a:r>
              <a:rPr lang="es-MX" sz="2000" dirty="0"/>
              <a:t>Tomar tequila, ver atracciones, evitar crudas.</a:t>
            </a:r>
          </a:p>
          <a:p>
            <a:pPr lvl="1"/>
            <a:r>
              <a:rPr lang="es-MX" sz="2000" dirty="0"/>
              <a:t>Las decisiones son complejas e involucran conocimiento importante acerca del ambiente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801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928183-6AB3-46E6-A0CF-A573DB702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81D3AA-1764-40E2-AC02-4F39A3EBF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Imaginen</a:t>
            </a:r>
            <a:r>
              <a:rPr lang="en-US" dirty="0"/>
              <a:t> que </a:t>
            </a:r>
            <a:r>
              <a:rPr lang="en-US" dirty="0" err="1"/>
              <a:t>tienen</a:t>
            </a:r>
            <a:r>
              <a:rPr lang="en-US" dirty="0"/>
              <a:t> que </a:t>
            </a:r>
            <a:r>
              <a:rPr lang="en-US" dirty="0" err="1"/>
              <a:t>tomar</a:t>
            </a:r>
            <a:r>
              <a:rPr lang="en-US" dirty="0"/>
              <a:t> un </a:t>
            </a:r>
            <a:r>
              <a:rPr lang="en-US" dirty="0" err="1"/>
              <a:t>vuelo</a:t>
            </a:r>
            <a:r>
              <a:rPr lang="en-US" dirty="0"/>
              <a:t> al </a:t>
            </a:r>
            <a:r>
              <a:rPr lang="en-US" dirty="0" err="1"/>
              <a:t>dia</a:t>
            </a:r>
            <a:r>
              <a:rPr lang="en-US" dirty="0"/>
              <a:t> </a:t>
            </a:r>
            <a:r>
              <a:rPr lang="en-US" dirty="0" err="1"/>
              <a:t>siguiente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Cambia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estrategia</a:t>
            </a:r>
            <a:r>
              <a:rPr lang="en-US" dirty="0"/>
              <a:t>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9911F-DCA5-487A-BA01-B1D39620E0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150209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1026" name="Picture 2" descr="Image result for dr strange o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6973" y="3257834"/>
            <a:ext cx="3952301" cy="1493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354EE0D-730E-4F58-94F1-D66BD6B825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42702" y="2139616"/>
            <a:ext cx="2670372" cy="1118218"/>
          </a:xfrm>
          <a:prstGeom prst="rect">
            <a:avLst/>
          </a:prstGeom>
        </p:spPr>
      </p:pic>
      <p:pic>
        <p:nvPicPr>
          <p:cNvPr id="7" name="Picture 6" descr="A picture containing swimming&#10;&#10;Description automatically generated">
            <a:extLst>
              <a:ext uri="{FF2B5EF4-FFF2-40B4-BE49-F238E27FC236}">
                <a16:creationId xmlns:a16="http://schemas.microsoft.com/office/drawing/2014/main" id="{8C988063-30E1-4FD3-95E5-16F7812325B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5441895" y="2141698"/>
            <a:ext cx="2228704" cy="111613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D37CC44-B0A0-45A5-A6C0-AA612C669617}"/>
              </a:ext>
            </a:extLst>
          </p:cNvPr>
          <p:cNvSpPr txBox="1"/>
          <p:nvPr/>
        </p:nvSpPr>
        <p:spPr>
          <a:xfrm>
            <a:off x="2795797" y="1608139"/>
            <a:ext cx="33890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Las </a:t>
            </a:r>
            <a:r>
              <a:rPr lang="en-US" sz="2000" b="1" dirty="0" err="1"/>
              <a:t>acciones</a:t>
            </a:r>
            <a:r>
              <a:rPr lang="en-US" sz="2000" b="1" dirty="0"/>
              <a:t> </a:t>
            </a:r>
            <a:r>
              <a:rPr lang="en-US" sz="2000" b="1" dirty="0" err="1"/>
              <a:t>tienen</a:t>
            </a:r>
            <a:r>
              <a:rPr lang="en-US" sz="2000" b="1" dirty="0"/>
              <a:t> un fin</a:t>
            </a:r>
          </a:p>
        </p:txBody>
      </p:sp>
    </p:spTree>
    <p:extLst>
      <p:ext uri="{BB962C8B-B14F-4D97-AF65-F5344CB8AC3E}">
        <p14:creationId xmlns:p14="http://schemas.microsoft.com/office/powerpoint/2010/main" val="6023294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8369</TotalTime>
  <Words>608</Words>
  <Application>Microsoft Office PowerPoint</Application>
  <PresentationFormat>On-screen Show (16:9)</PresentationFormat>
  <Paragraphs>168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Roboto Condensed</vt:lpstr>
      <vt:lpstr>Arial</vt:lpstr>
      <vt:lpstr>Roboto Condensed Light</vt:lpstr>
      <vt:lpstr>Arvo</vt:lpstr>
      <vt:lpstr>Salerio template</vt:lpstr>
      <vt:lpstr>Inteligencia Artificial</vt:lpstr>
      <vt:lpstr>Noticias del Día</vt:lpstr>
      <vt:lpstr>PowerPoint Presentation</vt:lpstr>
      <vt:lpstr>Secuencia de Acciones</vt:lpstr>
      <vt:lpstr>Agentes que aprenden</vt:lpstr>
      <vt:lpstr>PowerPoint Presentation</vt:lpstr>
      <vt:lpstr>Formulación de metas</vt:lpstr>
      <vt:lpstr>PowerPoint Presentation</vt:lpstr>
      <vt:lpstr>PowerPoint Presentation</vt:lpstr>
      <vt:lpstr>Estado</vt:lpstr>
      <vt:lpstr>Definición</vt:lpstr>
      <vt:lpstr>Definición</vt:lpstr>
      <vt:lpstr>Estados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Mapa de Estados</vt:lpstr>
      <vt:lpstr>Matriz de adyacencia</vt:lpstr>
      <vt:lpstr>PowerPoint Presentation</vt:lpstr>
      <vt:lpstr>Busquedas</vt:lpstr>
      <vt:lpstr>Formulación del problema </vt:lpstr>
      <vt:lpstr>PowerPoint Presentation</vt:lpstr>
      <vt:lpstr>Agente viajero </vt:lpstr>
      <vt:lpstr>PowerPoint Presentation</vt:lpstr>
      <vt:lpstr>PowerPoint Presentation</vt:lpstr>
      <vt:lpstr>PowerPoint Presentation</vt:lpstr>
      <vt:lpstr>PowerPoint Presentation</vt:lpstr>
      <vt:lpstr>Busqueda</vt:lpstr>
      <vt:lpstr>PowerPoint Presentation</vt:lpstr>
      <vt:lpstr>Fases del probelma</vt:lpstr>
      <vt:lpstr>Abstracción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69</cp:revision>
  <dcterms:modified xsi:type="dcterms:W3CDTF">2021-03-06T08:13:54Z</dcterms:modified>
</cp:coreProperties>
</file>